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handoutMasterIdLst>
    <p:handoutMasterId r:id="rId45"/>
  </p:handoutMasterIdLst>
  <p:sldIdLst>
    <p:sldId id="256" r:id="rId2"/>
    <p:sldId id="280" r:id="rId3"/>
    <p:sldId id="303" r:id="rId4"/>
    <p:sldId id="299" r:id="rId5"/>
    <p:sldId id="300" r:id="rId6"/>
    <p:sldId id="294" r:id="rId7"/>
    <p:sldId id="295" r:id="rId8"/>
    <p:sldId id="296" r:id="rId9"/>
    <p:sldId id="284" r:id="rId10"/>
    <p:sldId id="257" r:id="rId11"/>
    <p:sldId id="301" r:id="rId12"/>
    <p:sldId id="258" r:id="rId13"/>
    <p:sldId id="259" r:id="rId14"/>
    <p:sldId id="261" r:id="rId15"/>
    <p:sldId id="297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82" r:id="rId24"/>
    <p:sldId id="285" r:id="rId25"/>
    <p:sldId id="286" r:id="rId26"/>
    <p:sldId id="287" r:id="rId27"/>
    <p:sldId id="283" r:id="rId28"/>
    <p:sldId id="288" r:id="rId29"/>
    <p:sldId id="289" r:id="rId30"/>
    <p:sldId id="290" r:id="rId31"/>
    <p:sldId id="269" r:id="rId32"/>
    <p:sldId id="270" r:id="rId33"/>
    <p:sldId id="298" r:id="rId34"/>
    <p:sldId id="275" r:id="rId35"/>
    <p:sldId id="276" r:id="rId36"/>
    <p:sldId id="304" r:id="rId37"/>
    <p:sldId id="279" r:id="rId38"/>
    <p:sldId id="281" r:id="rId39"/>
    <p:sldId id="302" r:id="rId40"/>
    <p:sldId id="291" r:id="rId41"/>
    <p:sldId id="293" r:id="rId42"/>
    <p:sldId id="27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07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FEFCE-24B0-472D-8084-E8E3A219CF5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49398-35DE-4D26-87EA-FC243EC04670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74775371-4D05-469E-81D4-C15AC2547ACD}" type="parTrans" cxnId="{5CF1D52B-3C40-471A-81ED-340BBA9B555A}">
      <dgm:prSet/>
      <dgm:spPr/>
      <dgm:t>
        <a:bodyPr/>
        <a:lstStyle/>
        <a:p>
          <a:endParaRPr lang="en-US"/>
        </a:p>
      </dgm:t>
    </dgm:pt>
    <dgm:pt modelId="{A27294A4-0A20-42BE-A932-371024AC42B0}" type="sibTrans" cxnId="{5CF1D52B-3C40-471A-81ED-340BBA9B555A}">
      <dgm:prSet/>
      <dgm:spPr/>
      <dgm:t>
        <a:bodyPr/>
        <a:lstStyle/>
        <a:p>
          <a:endParaRPr lang="en-US"/>
        </a:p>
      </dgm:t>
    </dgm:pt>
    <dgm:pt modelId="{8E15EE29-800C-4D15-9DFB-877D68E5FB09}">
      <dgm:prSet phldrT="[Text]"/>
      <dgm:spPr/>
      <dgm:t>
        <a:bodyPr/>
        <a:lstStyle/>
        <a:p>
          <a:r>
            <a:rPr lang="en-US" dirty="0"/>
            <a:t>Idea Generation and Concept Stage</a:t>
          </a:r>
        </a:p>
      </dgm:t>
    </dgm:pt>
    <dgm:pt modelId="{17006FE0-0636-4984-9928-3F28CD5C93C2}" type="parTrans" cxnId="{F383496B-5F3E-472D-93E9-1699A4A9FE9F}">
      <dgm:prSet/>
      <dgm:spPr/>
      <dgm:t>
        <a:bodyPr/>
        <a:lstStyle/>
        <a:p>
          <a:endParaRPr lang="en-US"/>
        </a:p>
      </dgm:t>
    </dgm:pt>
    <dgm:pt modelId="{268FC7D9-F990-4C26-9983-289F63C001BD}" type="sibTrans" cxnId="{F383496B-5F3E-472D-93E9-1699A4A9FE9F}">
      <dgm:prSet/>
      <dgm:spPr/>
      <dgm:t>
        <a:bodyPr/>
        <a:lstStyle/>
        <a:p>
          <a:endParaRPr lang="en-US"/>
        </a:p>
      </dgm:t>
    </dgm:pt>
    <dgm:pt modelId="{CCFE8EB6-81B6-4010-AEB3-949968C0970B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A7825C5-7623-43E4-B909-C24E7EA082A9}" type="parTrans" cxnId="{477D55DD-8600-44B2-9C44-6E424D1334E1}">
      <dgm:prSet/>
      <dgm:spPr/>
      <dgm:t>
        <a:bodyPr/>
        <a:lstStyle/>
        <a:p>
          <a:endParaRPr lang="en-US"/>
        </a:p>
      </dgm:t>
    </dgm:pt>
    <dgm:pt modelId="{D9F218A1-1A9C-4368-AEDC-FA049F777AC2}" type="sibTrans" cxnId="{477D55DD-8600-44B2-9C44-6E424D1334E1}">
      <dgm:prSet/>
      <dgm:spPr/>
      <dgm:t>
        <a:bodyPr/>
        <a:lstStyle/>
        <a:p>
          <a:endParaRPr lang="en-US"/>
        </a:p>
      </dgm:t>
    </dgm:pt>
    <dgm:pt modelId="{B81B38EB-EF38-4B51-8AC1-1653A3F6AB12}">
      <dgm:prSet phldrT="[Text]"/>
      <dgm:spPr/>
      <dgm:t>
        <a:bodyPr/>
        <a:lstStyle/>
        <a:p>
          <a:r>
            <a:rPr lang="en-US" dirty="0"/>
            <a:t>Development and Design Stage</a:t>
          </a:r>
        </a:p>
      </dgm:t>
    </dgm:pt>
    <dgm:pt modelId="{A97C5B13-2BF3-49E7-AA96-C36F1BA04E3A}" type="parTrans" cxnId="{F22F8179-684F-4E59-91D6-276FC1CCAA4C}">
      <dgm:prSet/>
      <dgm:spPr/>
      <dgm:t>
        <a:bodyPr/>
        <a:lstStyle/>
        <a:p>
          <a:endParaRPr lang="en-US"/>
        </a:p>
      </dgm:t>
    </dgm:pt>
    <dgm:pt modelId="{F41D3C35-4719-445A-B935-772FCFCDEEB8}" type="sibTrans" cxnId="{F22F8179-684F-4E59-91D6-276FC1CCAA4C}">
      <dgm:prSet/>
      <dgm:spPr/>
      <dgm:t>
        <a:bodyPr/>
        <a:lstStyle/>
        <a:p>
          <a:endParaRPr lang="en-US"/>
        </a:p>
      </dgm:t>
    </dgm:pt>
    <dgm:pt modelId="{6E442634-278D-4915-AA1F-69E5D5D726BC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A5DCDACB-A59D-4F83-8EB1-BA96E22A2FE7}" type="parTrans" cxnId="{CDB6A44B-E367-4631-B811-A953764A7CED}">
      <dgm:prSet/>
      <dgm:spPr/>
      <dgm:t>
        <a:bodyPr/>
        <a:lstStyle/>
        <a:p>
          <a:endParaRPr lang="en-US"/>
        </a:p>
      </dgm:t>
    </dgm:pt>
    <dgm:pt modelId="{B909800A-6552-4BE5-96E8-0F152CF5D00A}" type="sibTrans" cxnId="{CDB6A44B-E367-4631-B811-A953764A7CED}">
      <dgm:prSet/>
      <dgm:spPr/>
      <dgm:t>
        <a:bodyPr/>
        <a:lstStyle/>
        <a:p>
          <a:endParaRPr lang="en-US"/>
        </a:p>
      </dgm:t>
    </dgm:pt>
    <dgm:pt modelId="{ADA85796-1258-408C-B832-2D9E4A87CB35}">
      <dgm:prSet phldrT="[Text]"/>
      <dgm:spPr/>
      <dgm:t>
        <a:bodyPr/>
        <a:lstStyle/>
        <a:p>
          <a:r>
            <a:rPr lang="en-US" dirty="0"/>
            <a:t>Proto-Type and Pre-Production Stage </a:t>
          </a:r>
        </a:p>
      </dgm:t>
    </dgm:pt>
    <dgm:pt modelId="{24383729-F680-4B0C-B68B-675235C853DE}" type="parTrans" cxnId="{D724FC5B-4E66-4003-9E68-D5D16E3796DA}">
      <dgm:prSet/>
      <dgm:spPr/>
      <dgm:t>
        <a:bodyPr/>
        <a:lstStyle/>
        <a:p>
          <a:endParaRPr lang="en-US"/>
        </a:p>
      </dgm:t>
    </dgm:pt>
    <dgm:pt modelId="{70BEF6BC-6F07-4C00-A018-B99F88144A24}" type="sibTrans" cxnId="{D724FC5B-4E66-4003-9E68-D5D16E3796DA}">
      <dgm:prSet/>
      <dgm:spPr/>
      <dgm:t>
        <a:bodyPr/>
        <a:lstStyle/>
        <a:p>
          <a:endParaRPr lang="en-US"/>
        </a:p>
      </dgm:t>
    </dgm:pt>
    <dgm:pt modelId="{7EB45287-1F28-4A6C-AFE1-4EB8108210B9}">
      <dgm:prSet/>
      <dgm:spPr/>
      <dgm:t>
        <a:bodyPr/>
        <a:lstStyle/>
        <a:p>
          <a:r>
            <a:rPr lang="en-US" dirty="0"/>
            <a:t>4</a:t>
          </a:r>
        </a:p>
      </dgm:t>
    </dgm:pt>
    <dgm:pt modelId="{550C013D-F429-4B13-8575-C3B51928976E}" type="parTrans" cxnId="{C792A45F-92A9-4344-A7C4-3B35D1E361D5}">
      <dgm:prSet/>
      <dgm:spPr/>
      <dgm:t>
        <a:bodyPr/>
        <a:lstStyle/>
        <a:p>
          <a:endParaRPr lang="en-US"/>
        </a:p>
      </dgm:t>
    </dgm:pt>
    <dgm:pt modelId="{B597BBCB-D472-47E5-86D0-D4E3FFBC29A5}" type="sibTrans" cxnId="{C792A45F-92A9-4344-A7C4-3B35D1E361D5}">
      <dgm:prSet/>
      <dgm:spPr/>
      <dgm:t>
        <a:bodyPr/>
        <a:lstStyle/>
        <a:p>
          <a:endParaRPr lang="en-US"/>
        </a:p>
      </dgm:t>
    </dgm:pt>
    <dgm:pt modelId="{9932A21D-552C-4AC2-822F-E30ADF6647B9}">
      <dgm:prSet/>
      <dgm:spPr/>
      <dgm:t>
        <a:bodyPr/>
        <a:lstStyle/>
        <a:p>
          <a:r>
            <a:rPr lang="en-US" dirty="0"/>
            <a:t>Production, Marketing and Commercialization</a:t>
          </a:r>
        </a:p>
      </dgm:t>
    </dgm:pt>
    <dgm:pt modelId="{FE9A5AD3-1D50-4DD1-A214-D23D6FC40545}" type="parTrans" cxnId="{AC586B02-9E95-4C75-9FA8-7444D2F7FD74}">
      <dgm:prSet/>
      <dgm:spPr/>
      <dgm:t>
        <a:bodyPr/>
        <a:lstStyle/>
        <a:p>
          <a:endParaRPr lang="en-US"/>
        </a:p>
      </dgm:t>
    </dgm:pt>
    <dgm:pt modelId="{BA0A8CD1-6818-403B-9153-F4F57BE1C487}" type="sibTrans" cxnId="{AC586B02-9E95-4C75-9FA8-7444D2F7FD74}">
      <dgm:prSet/>
      <dgm:spPr/>
      <dgm:t>
        <a:bodyPr/>
        <a:lstStyle/>
        <a:p>
          <a:endParaRPr lang="en-US"/>
        </a:p>
      </dgm:t>
    </dgm:pt>
    <dgm:pt modelId="{CFA9CFC3-89A3-44FC-9293-00855CC252DF}" type="pres">
      <dgm:prSet presAssocID="{E9BFEFCE-24B0-472D-8084-E8E3A219CF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A70B34-679B-4A7C-A650-8142DC579665}" type="pres">
      <dgm:prSet presAssocID="{D3749398-35DE-4D26-87EA-FC243EC04670}" presName="composite" presStyleCnt="0"/>
      <dgm:spPr/>
    </dgm:pt>
    <dgm:pt modelId="{85657FAF-6D32-4AD1-87DC-9666F3EFE254}" type="pres">
      <dgm:prSet presAssocID="{D3749398-35DE-4D26-87EA-FC243EC0467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858FF-8D1C-48A3-8011-82B0D22FAC75}" type="pres">
      <dgm:prSet presAssocID="{D3749398-35DE-4D26-87EA-FC243EC0467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E5184-8168-4EF3-9977-DED94B551197}" type="pres">
      <dgm:prSet presAssocID="{A27294A4-0A20-42BE-A932-371024AC42B0}" presName="sp" presStyleCnt="0"/>
      <dgm:spPr/>
    </dgm:pt>
    <dgm:pt modelId="{BF506D0E-721D-44BE-9087-B4F42753DBB6}" type="pres">
      <dgm:prSet presAssocID="{CCFE8EB6-81B6-4010-AEB3-949968C0970B}" presName="composite" presStyleCnt="0"/>
      <dgm:spPr/>
    </dgm:pt>
    <dgm:pt modelId="{E24A4FD4-6B77-49DF-8D08-81DB2F5AE01A}" type="pres">
      <dgm:prSet presAssocID="{CCFE8EB6-81B6-4010-AEB3-949968C0970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581A2-A78D-4441-92ED-2C3BD69DF337}" type="pres">
      <dgm:prSet presAssocID="{CCFE8EB6-81B6-4010-AEB3-949968C0970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E0C94-EA57-4F16-A785-242CD53F1DC5}" type="pres">
      <dgm:prSet presAssocID="{D9F218A1-1A9C-4368-AEDC-FA049F777AC2}" presName="sp" presStyleCnt="0"/>
      <dgm:spPr/>
    </dgm:pt>
    <dgm:pt modelId="{4CB4E389-E0A7-42EA-988F-C6AE0ABE59BB}" type="pres">
      <dgm:prSet presAssocID="{6E442634-278D-4915-AA1F-69E5D5D726BC}" presName="composite" presStyleCnt="0"/>
      <dgm:spPr/>
    </dgm:pt>
    <dgm:pt modelId="{ED656A6B-6422-4FF8-B9B4-AA55F713853D}" type="pres">
      <dgm:prSet presAssocID="{6E442634-278D-4915-AA1F-69E5D5D726B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FA939-C784-48E5-83F4-E21D5755F5E2}" type="pres">
      <dgm:prSet presAssocID="{6E442634-278D-4915-AA1F-69E5D5D726B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7107A-1AA3-4E81-8C17-7AE471B4F75E}" type="pres">
      <dgm:prSet presAssocID="{B909800A-6552-4BE5-96E8-0F152CF5D00A}" presName="sp" presStyleCnt="0"/>
      <dgm:spPr/>
    </dgm:pt>
    <dgm:pt modelId="{40495A8D-C927-446E-BC77-DA44505A75A0}" type="pres">
      <dgm:prSet presAssocID="{7EB45287-1F28-4A6C-AFE1-4EB8108210B9}" presName="composite" presStyleCnt="0"/>
      <dgm:spPr/>
    </dgm:pt>
    <dgm:pt modelId="{AE3B5C36-18F6-4FF5-99E9-71009D234927}" type="pres">
      <dgm:prSet presAssocID="{7EB45287-1F28-4A6C-AFE1-4EB8108210B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C07BC-D47D-4C32-A6B8-2C33A5580A0F}" type="pres">
      <dgm:prSet presAssocID="{7EB45287-1F28-4A6C-AFE1-4EB8108210B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3496B-5F3E-472D-93E9-1699A4A9FE9F}" srcId="{D3749398-35DE-4D26-87EA-FC243EC04670}" destId="{8E15EE29-800C-4D15-9DFB-877D68E5FB09}" srcOrd="0" destOrd="0" parTransId="{17006FE0-0636-4984-9928-3F28CD5C93C2}" sibTransId="{268FC7D9-F990-4C26-9983-289F63C001BD}"/>
    <dgm:cxn modelId="{6B365E3B-7410-4EF4-B558-11B63F30DA9C}" type="presOf" srcId="{8E15EE29-800C-4D15-9DFB-877D68E5FB09}" destId="{E2C858FF-8D1C-48A3-8011-82B0D22FAC75}" srcOrd="0" destOrd="0" presId="urn:microsoft.com/office/officeart/2005/8/layout/chevron2"/>
    <dgm:cxn modelId="{0E5106EB-CE73-4058-A6B0-196F68590320}" type="presOf" srcId="{E9BFEFCE-24B0-472D-8084-E8E3A219CF58}" destId="{CFA9CFC3-89A3-44FC-9293-00855CC252DF}" srcOrd="0" destOrd="0" presId="urn:microsoft.com/office/officeart/2005/8/layout/chevron2"/>
    <dgm:cxn modelId="{C792A45F-92A9-4344-A7C4-3B35D1E361D5}" srcId="{E9BFEFCE-24B0-472D-8084-E8E3A219CF58}" destId="{7EB45287-1F28-4A6C-AFE1-4EB8108210B9}" srcOrd="3" destOrd="0" parTransId="{550C013D-F429-4B13-8575-C3B51928976E}" sibTransId="{B597BBCB-D472-47E5-86D0-D4E3FFBC29A5}"/>
    <dgm:cxn modelId="{F22F8179-684F-4E59-91D6-276FC1CCAA4C}" srcId="{CCFE8EB6-81B6-4010-AEB3-949968C0970B}" destId="{B81B38EB-EF38-4B51-8AC1-1653A3F6AB12}" srcOrd="0" destOrd="0" parTransId="{A97C5B13-2BF3-49E7-AA96-C36F1BA04E3A}" sibTransId="{F41D3C35-4719-445A-B935-772FCFCDEEB8}"/>
    <dgm:cxn modelId="{A99A5812-73C2-45E6-8C81-C7211C5C1B33}" type="presOf" srcId="{B81B38EB-EF38-4B51-8AC1-1653A3F6AB12}" destId="{26B581A2-A78D-4441-92ED-2C3BD69DF337}" srcOrd="0" destOrd="0" presId="urn:microsoft.com/office/officeart/2005/8/layout/chevron2"/>
    <dgm:cxn modelId="{AC586B02-9E95-4C75-9FA8-7444D2F7FD74}" srcId="{7EB45287-1F28-4A6C-AFE1-4EB8108210B9}" destId="{9932A21D-552C-4AC2-822F-E30ADF6647B9}" srcOrd="0" destOrd="0" parTransId="{FE9A5AD3-1D50-4DD1-A214-D23D6FC40545}" sibTransId="{BA0A8CD1-6818-403B-9153-F4F57BE1C487}"/>
    <dgm:cxn modelId="{DC6CE378-56F0-447E-B31E-FC9B56689665}" type="presOf" srcId="{6E442634-278D-4915-AA1F-69E5D5D726BC}" destId="{ED656A6B-6422-4FF8-B9B4-AA55F713853D}" srcOrd="0" destOrd="0" presId="urn:microsoft.com/office/officeart/2005/8/layout/chevron2"/>
    <dgm:cxn modelId="{5CF1D52B-3C40-471A-81ED-340BBA9B555A}" srcId="{E9BFEFCE-24B0-472D-8084-E8E3A219CF58}" destId="{D3749398-35DE-4D26-87EA-FC243EC04670}" srcOrd="0" destOrd="0" parTransId="{74775371-4D05-469E-81D4-C15AC2547ACD}" sibTransId="{A27294A4-0A20-42BE-A932-371024AC42B0}"/>
    <dgm:cxn modelId="{477D55DD-8600-44B2-9C44-6E424D1334E1}" srcId="{E9BFEFCE-24B0-472D-8084-E8E3A219CF58}" destId="{CCFE8EB6-81B6-4010-AEB3-949968C0970B}" srcOrd="1" destOrd="0" parTransId="{EA7825C5-7623-43E4-B909-C24E7EA082A9}" sibTransId="{D9F218A1-1A9C-4368-AEDC-FA049F777AC2}"/>
    <dgm:cxn modelId="{1C711816-A621-47AC-B4A3-56FAE843CCB7}" type="presOf" srcId="{7EB45287-1F28-4A6C-AFE1-4EB8108210B9}" destId="{AE3B5C36-18F6-4FF5-99E9-71009D234927}" srcOrd="0" destOrd="0" presId="urn:microsoft.com/office/officeart/2005/8/layout/chevron2"/>
    <dgm:cxn modelId="{439C5193-4247-4A8F-BE15-5DC76151F6C0}" type="presOf" srcId="{CCFE8EB6-81B6-4010-AEB3-949968C0970B}" destId="{E24A4FD4-6B77-49DF-8D08-81DB2F5AE01A}" srcOrd="0" destOrd="0" presId="urn:microsoft.com/office/officeart/2005/8/layout/chevron2"/>
    <dgm:cxn modelId="{D724FC5B-4E66-4003-9E68-D5D16E3796DA}" srcId="{6E442634-278D-4915-AA1F-69E5D5D726BC}" destId="{ADA85796-1258-408C-B832-2D9E4A87CB35}" srcOrd="0" destOrd="0" parTransId="{24383729-F680-4B0C-B68B-675235C853DE}" sibTransId="{70BEF6BC-6F07-4C00-A018-B99F88144A24}"/>
    <dgm:cxn modelId="{304E1798-3A82-462E-826E-E02AD6D88282}" type="presOf" srcId="{ADA85796-1258-408C-B832-2D9E4A87CB35}" destId="{944FA939-C784-48E5-83F4-E21D5755F5E2}" srcOrd="0" destOrd="0" presId="urn:microsoft.com/office/officeart/2005/8/layout/chevron2"/>
    <dgm:cxn modelId="{45BE2C2F-1759-41AA-808B-83D2B0D884F8}" type="presOf" srcId="{D3749398-35DE-4D26-87EA-FC243EC04670}" destId="{85657FAF-6D32-4AD1-87DC-9666F3EFE254}" srcOrd="0" destOrd="0" presId="urn:microsoft.com/office/officeart/2005/8/layout/chevron2"/>
    <dgm:cxn modelId="{EC081252-B7B7-467F-AD49-6F80FD35B8D8}" type="presOf" srcId="{9932A21D-552C-4AC2-822F-E30ADF6647B9}" destId="{A0CC07BC-D47D-4C32-A6B8-2C33A5580A0F}" srcOrd="0" destOrd="0" presId="urn:microsoft.com/office/officeart/2005/8/layout/chevron2"/>
    <dgm:cxn modelId="{CDB6A44B-E367-4631-B811-A953764A7CED}" srcId="{E9BFEFCE-24B0-472D-8084-E8E3A219CF58}" destId="{6E442634-278D-4915-AA1F-69E5D5D726BC}" srcOrd="2" destOrd="0" parTransId="{A5DCDACB-A59D-4F83-8EB1-BA96E22A2FE7}" sibTransId="{B909800A-6552-4BE5-96E8-0F152CF5D00A}"/>
    <dgm:cxn modelId="{CF1DF6A1-2DE2-446E-9EE5-465AAAAF808C}" type="presParOf" srcId="{CFA9CFC3-89A3-44FC-9293-00855CC252DF}" destId="{84A70B34-679B-4A7C-A650-8142DC579665}" srcOrd="0" destOrd="0" presId="urn:microsoft.com/office/officeart/2005/8/layout/chevron2"/>
    <dgm:cxn modelId="{B2E486CF-DE8E-4F74-850C-4BCA5A8BEE43}" type="presParOf" srcId="{84A70B34-679B-4A7C-A650-8142DC579665}" destId="{85657FAF-6D32-4AD1-87DC-9666F3EFE254}" srcOrd="0" destOrd="0" presId="urn:microsoft.com/office/officeart/2005/8/layout/chevron2"/>
    <dgm:cxn modelId="{A6C33EC9-9EC4-40B0-8133-F8C398990DD2}" type="presParOf" srcId="{84A70B34-679B-4A7C-A650-8142DC579665}" destId="{E2C858FF-8D1C-48A3-8011-82B0D22FAC75}" srcOrd="1" destOrd="0" presId="urn:microsoft.com/office/officeart/2005/8/layout/chevron2"/>
    <dgm:cxn modelId="{9C0F150B-7DF3-4F2A-9F08-1720CA7F497B}" type="presParOf" srcId="{CFA9CFC3-89A3-44FC-9293-00855CC252DF}" destId="{C16E5184-8168-4EF3-9977-DED94B551197}" srcOrd="1" destOrd="0" presId="urn:microsoft.com/office/officeart/2005/8/layout/chevron2"/>
    <dgm:cxn modelId="{754EA210-1EC0-4823-8600-62B4094CD02D}" type="presParOf" srcId="{CFA9CFC3-89A3-44FC-9293-00855CC252DF}" destId="{BF506D0E-721D-44BE-9087-B4F42753DBB6}" srcOrd="2" destOrd="0" presId="urn:microsoft.com/office/officeart/2005/8/layout/chevron2"/>
    <dgm:cxn modelId="{004EDC03-05C0-4032-9A33-667C0000258C}" type="presParOf" srcId="{BF506D0E-721D-44BE-9087-B4F42753DBB6}" destId="{E24A4FD4-6B77-49DF-8D08-81DB2F5AE01A}" srcOrd="0" destOrd="0" presId="urn:microsoft.com/office/officeart/2005/8/layout/chevron2"/>
    <dgm:cxn modelId="{5E97B551-82C1-4100-8BDB-5ECC82560CB4}" type="presParOf" srcId="{BF506D0E-721D-44BE-9087-B4F42753DBB6}" destId="{26B581A2-A78D-4441-92ED-2C3BD69DF337}" srcOrd="1" destOrd="0" presId="urn:microsoft.com/office/officeart/2005/8/layout/chevron2"/>
    <dgm:cxn modelId="{835A9405-7E5A-43AC-A309-8E2C960CE88C}" type="presParOf" srcId="{CFA9CFC3-89A3-44FC-9293-00855CC252DF}" destId="{C49E0C94-EA57-4F16-A785-242CD53F1DC5}" srcOrd="3" destOrd="0" presId="urn:microsoft.com/office/officeart/2005/8/layout/chevron2"/>
    <dgm:cxn modelId="{39404348-34B4-4407-933F-4AC1EAE2BC96}" type="presParOf" srcId="{CFA9CFC3-89A3-44FC-9293-00855CC252DF}" destId="{4CB4E389-E0A7-42EA-988F-C6AE0ABE59BB}" srcOrd="4" destOrd="0" presId="urn:microsoft.com/office/officeart/2005/8/layout/chevron2"/>
    <dgm:cxn modelId="{16157E8C-C177-40D1-8E15-67C889894552}" type="presParOf" srcId="{4CB4E389-E0A7-42EA-988F-C6AE0ABE59BB}" destId="{ED656A6B-6422-4FF8-B9B4-AA55F713853D}" srcOrd="0" destOrd="0" presId="urn:microsoft.com/office/officeart/2005/8/layout/chevron2"/>
    <dgm:cxn modelId="{853F027A-D1B8-4F35-91E1-D3907DEA9E65}" type="presParOf" srcId="{4CB4E389-E0A7-42EA-988F-C6AE0ABE59BB}" destId="{944FA939-C784-48E5-83F4-E21D5755F5E2}" srcOrd="1" destOrd="0" presId="urn:microsoft.com/office/officeart/2005/8/layout/chevron2"/>
    <dgm:cxn modelId="{A6AB2FFC-49CD-4ECA-80CA-18E849BCDFEC}" type="presParOf" srcId="{CFA9CFC3-89A3-44FC-9293-00855CC252DF}" destId="{F737107A-1AA3-4E81-8C17-7AE471B4F75E}" srcOrd="5" destOrd="0" presId="urn:microsoft.com/office/officeart/2005/8/layout/chevron2"/>
    <dgm:cxn modelId="{23CF2B80-18ED-46BB-BB50-E6499E9C6299}" type="presParOf" srcId="{CFA9CFC3-89A3-44FC-9293-00855CC252DF}" destId="{40495A8D-C927-446E-BC77-DA44505A75A0}" srcOrd="6" destOrd="0" presId="urn:microsoft.com/office/officeart/2005/8/layout/chevron2"/>
    <dgm:cxn modelId="{05DE0F2F-0584-416E-AF31-6F80E0D8BAA8}" type="presParOf" srcId="{40495A8D-C927-446E-BC77-DA44505A75A0}" destId="{AE3B5C36-18F6-4FF5-99E9-71009D234927}" srcOrd="0" destOrd="0" presId="urn:microsoft.com/office/officeart/2005/8/layout/chevron2"/>
    <dgm:cxn modelId="{AA5AC32E-8F50-48ED-B1FD-FC7EA23847D0}" type="presParOf" srcId="{40495A8D-C927-446E-BC77-DA44505A75A0}" destId="{A0CC07BC-D47D-4C32-A6B8-2C33A5580A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4AEA48-D4F6-466E-8D45-84B4496E0409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2322C0F-F68D-4511-8C10-B0012AD9A6C8}">
      <dgm:prSet phldrT="[Text]"/>
      <dgm:spPr/>
      <dgm:t>
        <a:bodyPr/>
        <a:lstStyle/>
        <a:p>
          <a:r>
            <a:rPr lang="en-US" dirty="0"/>
            <a:t>Identification of Patent Assets</a:t>
          </a:r>
          <a:endParaRPr lang="en-IN" dirty="0"/>
        </a:p>
      </dgm:t>
    </dgm:pt>
    <dgm:pt modelId="{53F88C7F-EDE3-4540-B73B-C7E97BF726E9}" type="parTrans" cxnId="{D7BCDB89-8936-4556-88EC-1D0BDCFE102A}">
      <dgm:prSet/>
      <dgm:spPr/>
      <dgm:t>
        <a:bodyPr/>
        <a:lstStyle/>
        <a:p>
          <a:endParaRPr lang="en-IN"/>
        </a:p>
      </dgm:t>
    </dgm:pt>
    <dgm:pt modelId="{ECA82691-31E2-40CB-A845-DFDC23ECA56D}" type="sibTrans" cxnId="{D7BCDB89-8936-4556-88EC-1D0BDCFE102A}">
      <dgm:prSet/>
      <dgm:spPr/>
      <dgm:t>
        <a:bodyPr/>
        <a:lstStyle/>
        <a:p>
          <a:endParaRPr lang="en-IN"/>
        </a:p>
      </dgm:t>
    </dgm:pt>
    <dgm:pt modelId="{F9A8E5BC-6A0C-4EB0-9655-56590F13F98D}">
      <dgm:prSet phldrT="[Text]"/>
      <dgm:spPr/>
      <dgm:t>
        <a:bodyPr/>
        <a:lstStyle/>
        <a:p>
          <a:r>
            <a:rPr lang="en-US" dirty="0"/>
            <a:t>Valuation of Patent Assets</a:t>
          </a:r>
          <a:endParaRPr lang="en-IN" dirty="0"/>
        </a:p>
      </dgm:t>
    </dgm:pt>
    <dgm:pt modelId="{118BE534-04C1-4B85-88CD-19DEC112A7DC}" type="parTrans" cxnId="{A050E2EA-9DDD-4D3E-B5C2-04097A91CD0D}">
      <dgm:prSet/>
      <dgm:spPr/>
      <dgm:t>
        <a:bodyPr/>
        <a:lstStyle/>
        <a:p>
          <a:endParaRPr lang="en-IN"/>
        </a:p>
      </dgm:t>
    </dgm:pt>
    <dgm:pt modelId="{3F0B2717-D3EC-4F88-B5DC-A3CC6936B514}" type="sibTrans" cxnId="{A050E2EA-9DDD-4D3E-B5C2-04097A91CD0D}">
      <dgm:prSet/>
      <dgm:spPr/>
      <dgm:t>
        <a:bodyPr/>
        <a:lstStyle/>
        <a:p>
          <a:endParaRPr lang="en-IN"/>
        </a:p>
      </dgm:t>
    </dgm:pt>
    <dgm:pt modelId="{DE292A4B-E17D-4828-B4B1-BE329F6CB37F}">
      <dgm:prSet phldrT="[Text]"/>
      <dgm:spPr/>
      <dgm:t>
        <a:bodyPr/>
        <a:lstStyle/>
        <a:p>
          <a:r>
            <a:rPr lang="en-US" dirty="0"/>
            <a:t>Planning </a:t>
          </a:r>
          <a:endParaRPr lang="en-IN" dirty="0"/>
        </a:p>
      </dgm:t>
    </dgm:pt>
    <dgm:pt modelId="{13359ECD-CC49-4DAC-82A0-E44C124BBAD9}" type="parTrans" cxnId="{435AF397-B985-4A45-A4E9-71577B522D04}">
      <dgm:prSet/>
      <dgm:spPr/>
      <dgm:t>
        <a:bodyPr/>
        <a:lstStyle/>
        <a:p>
          <a:endParaRPr lang="en-IN"/>
        </a:p>
      </dgm:t>
    </dgm:pt>
    <dgm:pt modelId="{7F251426-7404-4539-88B5-AF3E113A60DD}" type="sibTrans" cxnId="{435AF397-B985-4A45-A4E9-71577B522D04}">
      <dgm:prSet/>
      <dgm:spPr/>
      <dgm:t>
        <a:bodyPr/>
        <a:lstStyle/>
        <a:p>
          <a:endParaRPr lang="en-IN"/>
        </a:p>
      </dgm:t>
    </dgm:pt>
    <dgm:pt modelId="{187E74B5-B598-42D4-BDCC-C999E8B01DA4}">
      <dgm:prSet/>
      <dgm:spPr/>
      <dgm:t>
        <a:bodyPr/>
        <a:lstStyle/>
        <a:p>
          <a:r>
            <a:rPr lang="en-US" dirty="0"/>
            <a:t>Finalization and Execution</a:t>
          </a:r>
          <a:endParaRPr lang="en-IN" dirty="0"/>
        </a:p>
      </dgm:t>
    </dgm:pt>
    <dgm:pt modelId="{9E8FEDB6-DB5B-4469-B73B-29A8DFCA1F25}" type="parTrans" cxnId="{FE214E89-FEF5-42BA-8FD8-F2170656DD25}">
      <dgm:prSet/>
      <dgm:spPr/>
      <dgm:t>
        <a:bodyPr/>
        <a:lstStyle/>
        <a:p>
          <a:endParaRPr lang="en-IN"/>
        </a:p>
      </dgm:t>
    </dgm:pt>
    <dgm:pt modelId="{F991FB6A-7BAD-4ED3-A81F-B91124C3E71A}" type="sibTrans" cxnId="{FE214E89-FEF5-42BA-8FD8-F2170656DD25}">
      <dgm:prSet/>
      <dgm:spPr/>
      <dgm:t>
        <a:bodyPr/>
        <a:lstStyle/>
        <a:p>
          <a:endParaRPr lang="en-IN"/>
        </a:p>
      </dgm:t>
    </dgm:pt>
    <dgm:pt modelId="{9E76CAA2-50E2-4007-A691-0B4CE1B27E0F}" type="pres">
      <dgm:prSet presAssocID="{804AEA48-D4F6-466E-8D45-84B4496E04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A31A67-DB82-4839-8A2D-23C89BD41A76}" type="pres">
      <dgm:prSet presAssocID="{D2322C0F-F68D-4511-8C10-B0012AD9A6C8}" presName="parentLin" presStyleCnt="0"/>
      <dgm:spPr/>
    </dgm:pt>
    <dgm:pt modelId="{829AB23D-D663-4F54-A738-8D78C7722A04}" type="pres">
      <dgm:prSet presAssocID="{D2322C0F-F68D-4511-8C10-B0012AD9A6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9DD7A87-CDA6-4823-9962-1FD18122CBBA}" type="pres">
      <dgm:prSet presAssocID="{D2322C0F-F68D-4511-8C10-B0012AD9A6C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8E5AE-009A-456E-9C05-39DAED4255FE}" type="pres">
      <dgm:prSet presAssocID="{D2322C0F-F68D-4511-8C10-B0012AD9A6C8}" presName="negativeSpace" presStyleCnt="0"/>
      <dgm:spPr/>
    </dgm:pt>
    <dgm:pt modelId="{382BE4C3-6011-4384-8C87-0AE033285E4B}" type="pres">
      <dgm:prSet presAssocID="{D2322C0F-F68D-4511-8C10-B0012AD9A6C8}" presName="childText" presStyleLbl="conFgAcc1" presStyleIdx="0" presStyleCnt="4">
        <dgm:presLayoutVars>
          <dgm:bulletEnabled val="1"/>
        </dgm:presLayoutVars>
      </dgm:prSet>
      <dgm:spPr/>
    </dgm:pt>
    <dgm:pt modelId="{0AEF261C-DADE-45CF-8FD1-D4AC4DBFF968}" type="pres">
      <dgm:prSet presAssocID="{ECA82691-31E2-40CB-A845-DFDC23ECA56D}" presName="spaceBetweenRectangles" presStyleCnt="0"/>
      <dgm:spPr/>
    </dgm:pt>
    <dgm:pt modelId="{C6A927A8-A4EB-4975-881B-680CA79889D0}" type="pres">
      <dgm:prSet presAssocID="{F9A8E5BC-6A0C-4EB0-9655-56590F13F98D}" presName="parentLin" presStyleCnt="0"/>
      <dgm:spPr/>
    </dgm:pt>
    <dgm:pt modelId="{1C64F0A5-5C65-485D-B9C3-55AADC20CDA9}" type="pres">
      <dgm:prSet presAssocID="{F9A8E5BC-6A0C-4EB0-9655-56590F13F98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714C78D-B24E-4DE2-B618-E4938D5F20B0}" type="pres">
      <dgm:prSet presAssocID="{F9A8E5BC-6A0C-4EB0-9655-56590F13F98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85FF0-CB0F-4F31-80B1-5E33481FA0F8}" type="pres">
      <dgm:prSet presAssocID="{F9A8E5BC-6A0C-4EB0-9655-56590F13F98D}" presName="negativeSpace" presStyleCnt="0"/>
      <dgm:spPr/>
    </dgm:pt>
    <dgm:pt modelId="{2F2899D0-CD80-4241-BAC9-AC36BA215B46}" type="pres">
      <dgm:prSet presAssocID="{F9A8E5BC-6A0C-4EB0-9655-56590F13F98D}" presName="childText" presStyleLbl="conFgAcc1" presStyleIdx="1" presStyleCnt="4">
        <dgm:presLayoutVars>
          <dgm:bulletEnabled val="1"/>
        </dgm:presLayoutVars>
      </dgm:prSet>
      <dgm:spPr/>
    </dgm:pt>
    <dgm:pt modelId="{497B352B-4B7E-4730-B5F8-76EA84DF1C44}" type="pres">
      <dgm:prSet presAssocID="{3F0B2717-D3EC-4F88-B5DC-A3CC6936B514}" presName="spaceBetweenRectangles" presStyleCnt="0"/>
      <dgm:spPr/>
    </dgm:pt>
    <dgm:pt modelId="{B48B78E7-AF26-4447-8AE8-40D995419CCC}" type="pres">
      <dgm:prSet presAssocID="{DE292A4B-E17D-4828-B4B1-BE329F6CB37F}" presName="parentLin" presStyleCnt="0"/>
      <dgm:spPr/>
    </dgm:pt>
    <dgm:pt modelId="{D652EA7C-8DE5-4AF9-9821-9544A931AD3F}" type="pres">
      <dgm:prSet presAssocID="{DE292A4B-E17D-4828-B4B1-BE329F6CB37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703809C-8E29-4778-8BDE-C197FADD7D62}" type="pres">
      <dgm:prSet presAssocID="{DE292A4B-E17D-4828-B4B1-BE329F6CB37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14001-E120-411C-9A51-E0E72D4F6CE8}" type="pres">
      <dgm:prSet presAssocID="{DE292A4B-E17D-4828-B4B1-BE329F6CB37F}" presName="negativeSpace" presStyleCnt="0"/>
      <dgm:spPr/>
    </dgm:pt>
    <dgm:pt modelId="{AEDF8A98-A0AB-4F13-AC50-EE1FFDF79F37}" type="pres">
      <dgm:prSet presAssocID="{DE292A4B-E17D-4828-B4B1-BE329F6CB37F}" presName="childText" presStyleLbl="conFgAcc1" presStyleIdx="2" presStyleCnt="4">
        <dgm:presLayoutVars>
          <dgm:bulletEnabled val="1"/>
        </dgm:presLayoutVars>
      </dgm:prSet>
      <dgm:spPr/>
    </dgm:pt>
    <dgm:pt modelId="{5C50F6BE-667F-474D-9935-773577AEDCA3}" type="pres">
      <dgm:prSet presAssocID="{7F251426-7404-4539-88B5-AF3E113A60DD}" presName="spaceBetweenRectangles" presStyleCnt="0"/>
      <dgm:spPr/>
    </dgm:pt>
    <dgm:pt modelId="{A7C32225-DB34-428A-8FFC-FE2AA4A0181E}" type="pres">
      <dgm:prSet presAssocID="{187E74B5-B598-42D4-BDCC-C999E8B01DA4}" presName="parentLin" presStyleCnt="0"/>
      <dgm:spPr/>
    </dgm:pt>
    <dgm:pt modelId="{AB41BDBA-F7DB-4098-8D54-ABE04A6DAB0C}" type="pres">
      <dgm:prSet presAssocID="{187E74B5-B598-42D4-BDCC-C999E8B01DA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3885FA3-DED1-4237-9FBF-649A5991F861}" type="pres">
      <dgm:prSet presAssocID="{187E74B5-B598-42D4-BDCC-C999E8B01DA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885BE-1692-4307-BD1F-6366DD03D1DD}" type="pres">
      <dgm:prSet presAssocID="{187E74B5-B598-42D4-BDCC-C999E8B01DA4}" presName="negativeSpace" presStyleCnt="0"/>
      <dgm:spPr/>
    </dgm:pt>
    <dgm:pt modelId="{8A6CAD96-708D-4AD3-A48E-702ADC184E30}" type="pres">
      <dgm:prSet presAssocID="{187E74B5-B598-42D4-BDCC-C999E8B01DA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D5FD032-F4FE-4BAF-B9AA-867B5B03331B}" type="presOf" srcId="{D2322C0F-F68D-4511-8C10-B0012AD9A6C8}" destId="{F9DD7A87-CDA6-4823-9962-1FD18122CBBA}" srcOrd="1" destOrd="0" presId="urn:microsoft.com/office/officeart/2005/8/layout/list1"/>
    <dgm:cxn modelId="{769111BB-34F9-48C9-935D-EBD7FF52B262}" type="presOf" srcId="{187E74B5-B598-42D4-BDCC-C999E8B01DA4}" destId="{AB41BDBA-F7DB-4098-8D54-ABE04A6DAB0C}" srcOrd="0" destOrd="0" presId="urn:microsoft.com/office/officeart/2005/8/layout/list1"/>
    <dgm:cxn modelId="{435AF397-B985-4A45-A4E9-71577B522D04}" srcId="{804AEA48-D4F6-466E-8D45-84B4496E0409}" destId="{DE292A4B-E17D-4828-B4B1-BE329F6CB37F}" srcOrd="2" destOrd="0" parTransId="{13359ECD-CC49-4DAC-82A0-E44C124BBAD9}" sibTransId="{7F251426-7404-4539-88B5-AF3E113A60DD}"/>
    <dgm:cxn modelId="{969797AD-8892-42B9-8B1F-464D81DEC769}" type="presOf" srcId="{187E74B5-B598-42D4-BDCC-C999E8B01DA4}" destId="{43885FA3-DED1-4237-9FBF-649A5991F861}" srcOrd="1" destOrd="0" presId="urn:microsoft.com/office/officeart/2005/8/layout/list1"/>
    <dgm:cxn modelId="{4A30B8D8-B618-436E-9DBA-7AA6488DE246}" type="presOf" srcId="{F9A8E5BC-6A0C-4EB0-9655-56590F13F98D}" destId="{1C64F0A5-5C65-485D-B9C3-55AADC20CDA9}" srcOrd="0" destOrd="0" presId="urn:microsoft.com/office/officeart/2005/8/layout/list1"/>
    <dgm:cxn modelId="{FE214E89-FEF5-42BA-8FD8-F2170656DD25}" srcId="{804AEA48-D4F6-466E-8D45-84B4496E0409}" destId="{187E74B5-B598-42D4-BDCC-C999E8B01DA4}" srcOrd="3" destOrd="0" parTransId="{9E8FEDB6-DB5B-4469-B73B-29A8DFCA1F25}" sibTransId="{F991FB6A-7BAD-4ED3-A81F-B91124C3E71A}"/>
    <dgm:cxn modelId="{10026B60-AFE4-4E5D-B07C-64DB2D66121E}" type="presOf" srcId="{F9A8E5BC-6A0C-4EB0-9655-56590F13F98D}" destId="{F714C78D-B24E-4DE2-B618-E4938D5F20B0}" srcOrd="1" destOrd="0" presId="urn:microsoft.com/office/officeart/2005/8/layout/list1"/>
    <dgm:cxn modelId="{4DEAE8D0-7FA9-4DFF-B541-E5DF7A8C4A3F}" type="presOf" srcId="{DE292A4B-E17D-4828-B4B1-BE329F6CB37F}" destId="{D652EA7C-8DE5-4AF9-9821-9544A931AD3F}" srcOrd="0" destOrd="0" presId="urn:microsoft.com/office/officeart/2005/8/layout/list1"/>
    <dgm:cxn modelId="{D7BCDB89-8936-4556-88EC-1D0BDCFE102A}" srcId="{804AEA48-D4F6-466E-8D45-84B4496E0409}" destId="{D2322C0F-F68D-4511-8C10-B0012AD9A6C8}" srcOrd="0" destOrd="0" parTransId="{53F88C7F-EDE3-4540-B73B-C7E97BF726E9}" sibTransId="{ECA82691-31E2-40CB-A845-DFDC23ECA56D}"/>
    <dgm:cxn modelId="{A050E2EA-9DDD-4D3E-B5C2-04097A91CD0D}" srcId="{804AEA48-D4F6-466E-8D45-84B4496E0409}" destId="{F9A8E5BC-6A0C-4EB0-9655-56590F13F98D}" srcOrd="1" destOrd="0" parTransId="{118BE534-04C1-4B85-88CD-19DEC112A7DC}" sibTransId="{3F0B2717-D3EC-4F88-B5DC-A3CC6936B514}"/>
    <dgm:cxn modelId="{9FA5DB58-F4DF-4B35-990D-03E05A84B56F}" type="presOf" srcId="{D2322C0F-F68D-4511-8C10-B0012AD9A6C8}" destId="{829AB23D-D663-4F54-A738-8D78C7722A04}" srcOrd="0" destOrd="0" presId="urn:microsoft.com/office/officeart/2005/8/layout/list1"/>
    <dgm:cxn modelId="{928B4B3C-04C1-434B-A965-9CE10E175222}" type="presOf" srcId="{804AEA48-D4F6-466E-8D45-84B4496E0409}" destId="{9E76CAA2-50E2-4007-A691-0B4CE1B27E0F}" srcOrd="0" destOrd="0" presId="urn:microsoft.com/office/officeart/2005/8/layout/list1"/>
    <dgm:cxn modelId="{7FE4EAB0-1616-4F3E-9119-B04B768D54DD}" type="presOf" srcId="{DE292A4B-E17D-4828-B4B1-BE329F6CB37F}" destId="{C703809C-8E29-4778-8BDE-C197FADD7D62}" srcOrd="1" destOrd="0" presId="urn:microsoft.com/office/officeart/2005/8/layout/list1"/>
    <dgm:cxn modelId="{75956619-107B-4BF8-9676-55B3C69A2E80}" type="presParOf" srcId="{9E76CAA2-50E2-4007-A691-0B4CE1B27E0F}" destId="{60A31A67-DB82-4839-8A2D-23C89BD41A76}" srcOrd="0" destOrd="0" presId="urn:microsoft.com/office/officeart/2005/8/layout/list1"/>
    <dgm:cxn modelId="{EE968510-3D9C-4A54-9FCE-708FB227C3F4}" type="presParOf" srcId="{60A31A67-DB82-4839-8A2D-23C89BD41A76}" destId="{829AB23D-D663-4F54-A738-8D78C7722A04}" srcOrd="0" destOrd="0" presId="urn:microsoft.com/office/officeart/2005/8/layout/list1"/>
    <dgm:cxn modelId="{B0E4EB1D-6B1B-4336-9C24-B1066A7EA39F}" type="presParOf" srcId="{60A31A67-DB82-4839-8A2D-23C89BD41A76}" destId="{F9DD7A87-CDA6-4823-9962-1FD18122CBBA}" srcOrd="1" destOrd="0" presId="urn:microsoft.com/office/officeart/2005/8/layout/list1"/>
    <dgm:cxn modelId="{FF70E9DC-2A08-4AA1-B1A5-10FBA3FEBD25}" type="presParOf" srcId="{9E76CAA2-50E2-4007-A691-0B4CE1B27E0F}" destId="{62A8E5AE-009A-456E-9C05-39DAED4255FE}" srcOrd="1" destOrd="0" presId="urn:microsoft.com/office/officeart/2005/8/layout/list1"/>
    <dgm:cxn modelId="{5DEF25C8-1EEA-4B95-A3FB-99325502AFFB}" type="presParOf" srcId="{9E76CAA2-50E2-4007-A691-0B4CE1B27E0F}" destId="{382BE4C3-6011-4384-8C87-0AE033285E4B}" srcOrd="2" destOrd="0" presId="urn:microsoft.com/office/officeart/2005/8/layout/list1"/>
    <dgm:cxn modelId="{389475A5-13BE-4379-893D-6F515A1A5CC4}" type="presParOf" srcId="{9E76CAA2-50E2-4007-A691-0B4CE1B27E0F}" destId="{0AEF261C-DADE-45CF-8FD1-D4AC4DBFF968}" srcOrd="3" destOrd="0" presId="urn:microsoft.com/office/officeart/2005/8/layout/list1"/>
    <dgm:cxn modelId="{0EAA1AD8-A81A-4BF4-9EE5-2B4DA0785FDB}" type="presParOf" srcId="{9E76CAA2-50E2-4007-A691-0B4CE1B27E0F}" destId="{C6A927A8-A4EB-4975-881B-680CA79889D0}" srcOrd="4" destOrd="0" presId="urn:microsoft.com/office/officeart/2005/8/layout/list1"/>
    <dgm:cxn modelId="{106E946E-B589-4842-BA9F-0FCB77D039BE}" type="presParOf" srcId="{C6A927A8-A4EB-4975-881B-680CA79889D0}" destId="{1C64F0A5-5C65-485D-B9C3-55AADC20CDA9}" srcOrd="0" destOrd="0" presId="urn:microsoft.com/office/officeart/2005/8/layout/list1"/>
    <dgm:cxn modelId="{760FE117-D308-4AB0-BC80-F2E48C3594EF}" type="presParOf" srcId="{C6A927A8-A4EB-4975-881B-680CA79889D0}" destId="{F714C78D-B24E-4DE2-B618-E4938D5F20B0}" srcOrd="1" destOrd="0" presId="urn:microsoft.com/office/officeart/2005/8/layout/list1"/>
    <dgm:cxn modelId="{CBDE5897-1DDA-4BAF-AF78-1D2CE9FB2D37}" type="presParOf" srcId="{9E76CAA2-50E2-4007-A691-0B4CE1B27E0F}" destId="{3DA85FF0-CB0F-4F31-80B1-5E33481FA0F8}" srcOrd="5" destOrd="0" presId="urn:microsoft.com/office/officeart/2005/8/layout/list1"/>
    <dgm:cxn modelId="{0FC1F2A0-6258-4C91-AAB5-4CB77978BAEA}" type="presParOf" srcId="{9E76CAA2-50E2-4007-A691-0B4CE1B27E0F}" destId="{2F2899D0-CD80-4241-BAC9-AC36BA215B46}" srcOrd="6" destOrd="0" presId="urn:microsoft.com/office/officeart/2005/8/layout/list1"/>
    <dgm:cxn modelId="{017E7828-BE55-4548-BBFB-01AC48F1A662}" type="presParOf" srcId="{9E76CAA2-50E2-4007-A691-0B4CE1B27E0F}" destId="{497B352B-4B7E-4730-B5F8-76EA84DF1C44}" srcOrd="7" destOrd="0" presId="urn:microsoft.com/office/officeart/2005/8/layout/list1"/>
    <dgm:cxn modelId="{EA2D8E2A-3CD9-41EC-BC71-E85166F05251}" type="presParOf" srcId="{9E76CAA2-50E2-4007-A691-0B4CE1B27E0F}" destId="{B48B78E7-AF26-4447-8AE8-40D995419CCC}" srcOrd="8" destOrd="0" presId="urn:microsoft.com/office/officeart/2005/8/layout/list1"/>
    <dgm:cxn modelId="{2D6B592D-AEFA-4810-80AF-89EC91C75F8D}" type="presParOf" srcId="{B48B78E7-AF26-4447-8AE8-40D995419CCC}" destId="{D652EA7C-8DE5-4AF9-9821-9544A931AD3F}" srcOrd="0" destOrd="0" presId="urn:microsoft.com/office/officeart/2005/8/layout/list1"/>
    <dgm:cxn modelId="{076B6684-F0D2-4406-A04C-D0AEF959FD89}" type="presParOf" srcId="{B48B78E7-AF26-4447-8AE8-40D995419CCC}" destId="{C703809C-8E29-4778-8BDE-C197FADD7D62}" srcOrd="1" destOrd="0" presId="urn:microsoft.com/office/officeart/2005/8/layout/list1"/>
    <dgm:cxn modelId="{949BF560-27BC-4143-886E-F976AAF11BCC}" type="presParOf" srcId="{9E76CAA2-50E2-4007-A691-0B4CE1B27E0F}" destId="{40814001-E120-411C-9A51-E0E72D4F6CE8}" srcOrd="9" destOrd="0" presId="urn:microsoft.com/office/officeart/2005/8/layout/list1"/>
    <dgm:cxn modelId="{75D020C5-08EE-40C7-8F88-2B5A0C642E01}" type="presParOf" srcId="{9E76CAA2-50E2-4007-A691-0B4CE1B27E0F}" destId="{AEDF8A98-A0AB-4F13-AC50-EE1FFDF79F37}" srcOrd="10" destOrd="0" presId="urn:microsoft.com/office/officeart/2005/8/layout/list1"/>
    <dgm:cxn modelId="{59AE75A2-3BAD-4E24-BED6-B6008A29F313}" type="presParOf" srcId="{9E76CAA2-50E2-4007-A691-0B4CE1B27E0F}" destId="{5C50F6BE-667F-474D-9935-773577AEDCA3}" srcOrd="11" destOrd="0" presId="urn:microsoft.com/office/officeart/2005/8/layout/list1"/>
    <dgm:cxn modelId="{03156EE5-794F-47A9-9180-51083B34F2CD}" type="presParOf" srcId="{9E76CAA2-50E2-4007-A691-0B4CE1B27E0F}" destId="{A7C32225-DB34-428A-8FFC-FE2AA4A0181E}" srcOrd="12" destOrd="0" presId="urn:microsoft.com/office/officeart/2005/8/layout/list1"/>
    <dgm:cxn modelId="{A9A7B83E-CD1A-443D-A5B5-D05A5650DDDE}" type="presParOf" srcId="{A7C32225-DB34-428A-8FFC-FE2AA4A0181E}" destId="{AB41BDBA-F7DB-4098-8D54-ABE04A6DAB0C}" srcOrd="0" destOrd="0" presId="urn:microsoft.com/office/officeart/2005/8/layout/list1"/>
    <dgm:cxn modelId="{20F2F990-D142-4E25-982C-3F5CEDD0DB04}" type="presParOf" srcId="{A7C32225-DB34-428A-8FFC-FE2AA4A0181E}" destId="{43885FA3-DED1-4237-9FBF-649A5991F861}" srcOrd="1" destOrd="0" presId="urn:microsoft.com/office/officeart/2005/8/layout/list1"/>
    <dgm:cxn modelId="{691A4EB5-EA41-4D38-990C-F5011848A150}" type="presParOf" srcId="{9E76CAA2-50E2-4007-A691-0B4CE1B27E0F}" destId="{4D6885BE-1692-4307-BD1F-6366DD03D1DD}" srcOrd="13" destOrd="0" presId="urn:microsoft.com/office/officeart/2005/8/layout/list1"/>
    <dgm:cxn modelId="{17083D30-C834-4686-9B1E-5FA35CC9A50C}" type="presParOf" srcId="{9E76CAA2-50E2-4007-A691-0B4CE1B27E0F}" destId="{8A6CAD96-708D-4AD3-A48E-702ADC184E3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A5893C-D1BC-46CD-A214-1C11208BC2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FD5DA3-5E22-444B-8C09-82F3C129E865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Income Approach</a:t>
          </a:r>
        </a:p>
      </dgm:t>
    </dgm:pt>
    <dgm:pt modelId="{1C21A893-68D0-48CA-956E-C4380913F842}" type="parTrans" cxnId="{3BF38BAF-E8C6-43EA-B3AC-2D91915CAFC4}">
      <dgm:prSet/>
      <dgm:spPr/>
      <dgm:t>
        <a:bodyPr/>
        <a:lstStyle/>
        <a:p>
          <a:endParaRPr lang="en-US"/>
        </a:p>
      </dgm:t>
    </dgm:pt>
    <dgm:pt modelId="{B4C23938-3929-4867-8A6A-227C5EE3B39C}" type="sibTrans" cxnId="{3BF38BAF-E8C6-43EA-B3AC-2D91915CAFC4}">
      <dgm:prSet/>
      <dgm:spPr/>
      <dgm:t>
        <a:bodyPr/>
        <a:lstStyle/>
        <a:p>
          <a:endParaRPr lang="en-US"/>
        </a:p>
      </dgm:t>
    </dgm:pt>
    <dgm:pt modelId="{D4575112-2E10-433E-93FB-EAE8F72AD4D3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Market Approach</a:t>
          </a:r>
        </a:p>
      </dgm:t>
    </dgm:pt>
    <dgm:pt modelId="{98567859-9288-4C36-9629-14473BEBE660}" type="parTrans" cxnId="{36DA12A0-BDB1-4C7C-84BE-992B3241721A}">
      <dgm:prSet/>
      <dgm:spPr/>
      <dgm:t>
        <a:bodyPr/>
        <a:lstStyle/>
        <a:p>
          <a:endParaRPr lang="en-US"/>
        </a:p>
      </dgm:t>
    </dgm:pt>
    <dgm:pt modelId="{F47192CA-52A7-4CA6-8F2D-65B3C14403E3}" type="sibTrans" cxnId="{36DA12A0-BDB1-4C7C-84BE-992B3241721A}">
      <dgm:prSet/>
      <dgm:spPr/>
      <dgm:t>
        <a:bodyPr/>
        <a:lstStyle/>
        <a:p>
          <a:endParaRPr lang="en-US"/>
        </a:p>
      </dgm:t>
    </dgm:pt>
    <dgm:pt modelId="{1E22EB03-FE21-4071-B187-6720BAEFD09F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Cost Approach</a:t>
          </a:r>
        </a:p>
      </dgm:t>
    </dgm:pt>
    <dgm:pt modelId="{148287E5-E794-4D10-B770-F79972FD54F4}" type="parTrans" cxnId="{E260721B-9E88-45F3-8D7F-4351C32A2EF4}">
      <dgm:prSet/>
      <dgm:spPr/>
      <dgm:t>
        <a:bodyPr/>
        <a:lstStyle/>
        <a:p>
          <a:endParaRPr lang="en-US"/>
        </a:p>
      </dgm:t>
    </dgm:pt>
    <dgm:pt modelId="{144807EB-72D4-4E8F-8635-D8C875EE4D61}" type="sibTrans" cxnId="{E260721B-9E88-45F3-8D7F-4351C32A2EF4}">
      <dgm:prSet/>
      <dgm:spPr/>
      <dgm:t>
        <a:bodyPr/>
        <a:lstStyle/>
        <a:p>
          <a:endParaRPr lang="en-US"/>
        </a:p>
      </dgm:t>
    </dgm:pt>
    <dgm:pt modelId="{A4F3098B-AAFB-42A2-9587-5230E85C8035}" type="pres">
      <dgm:prSet presAssocID="{BBA5893C-D1BC-46CD-A214-1C11208BC2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844EAD-D9F0-4B45-9AEE-E73F6B9D65BD}" type="pres">
      <dgm:prSet presAssocID="{BCFD5DA3-5E22-444B-8C09-82F3C129E865}" presName="parentLin" presStyleCnt="0"/>
      <dgm:spPr/>
    </dgm:pt>
    <dgm:pt modelId="{D950C0A0-0A30-4FF7-A521-79BA985E33AC}" type="pres">
      <dgm:prSet presAssocID="{BCFD5DA3-5E22-444B-8C09-82F3C129E86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83569A4-7915-45F8-A479-8A4DE509BE77}" type="pres">
      <dgm:prSet presAssocID="{BCFD5DA3-5E22-444B-8C09-82F3C129E86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89A51-0C69-4167-8C97-0F7A95196D4E}" type="pres">
      <dgm:prSet presAssocID="{BCFD5DA3-5E22-444B-8C09-82F3C129E865}" presName="negativeSpace" presStyleCnt="0"/>
      <dgm:spPr/>
    </dgm:pt>
    <dgm:pt modelId="{B3F5A75F-84C1-4880-83EE-DEDB27C284F1}" type="pres">
      <dgm:prSet presAssocID="{BCFD5DA3-5E22-444B-8C09-82F3C129E865}" presName="childText" presStyleLbl="conFgAcc1" presStyleIdx="0" presStyleCnt="3">
        <dgm:presLayoutVars>
          <dgm:bulletEnabled val="1"/>
        </dgm:presLayoutVars>
      </dgm:prSet>
      <dgm:spPr/>
    </dgm:pt>
    <dgm:pt modelId="{073E28A4-BABA-497E-9F01-BA92656692E1}" type="pres">
      <dgm:prSet presAssocID="{B4C23938-3929-4867-8A6A-227C5EE3B39C}" presName="spaceBetweenRectangles" presStyleCnt="0"/>
      <dgm:spPr/>
    </dgm:pt>
    <dgm:pt modelId="{918BE678-A42D-447E-97A9-8FC58EDD3FBF}" type="pres">
      <dgm:prSet presAssocID="{D4575112-2E10-433E-93FB-EAE8F72AD4D3}" presName="parentLin" presStyleCnt="0"/>
      <dgm:spPr/>
    </dgm:pt>
    <dgm:pt modelId="{DAF5A76D-78ED-4D16-B801-F1339B65D005}" type="pres">
      <dgm:prSet presAssocID="{D4575112-2E10-433E-93FB-EAE8F72AD4D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BEB0EFE-2866-4D8D-9C9D-10990B3AEA21}" type="pres">
      <dgm:prSet presAssocID="{D4575112-2E10-433E-93FB-EAE8F72AD4D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746F8-5486-4B8D-87E6-E6DA40B3C2D1}" type="pres">
      <dgm:prSet presAssocID="{D4575112-2E10-433E-93FB-EAE8F72AD4D3}" presName="negativeSpace" presStyleCnt="0"/>
      <dgm:spPr/>
    </dgm:pt>
    <dgm:pt modelId="{D7F6071D-3AF2-4912-846A-28E03CA786FA}" type="pres">
      <dgm:prSet presAssocID="{D4575112-2E10-433E-93FB-EAE8F72AD4D3}" presName="childText" presStyleLbl="conFgAcc1" presStyleIdx="1" presStyleCnt="3">
        <dgm:presLayoutVars>
          <dgm:bulletEnabled val="1"/>
        </dgm:presLayoutVars>
      </dgm:prSet>
      <dgm:spPr/>
    </dgm:pt>
    <dgm:pt modelId="{6633D036-A7D9-42EA-B20A-6A8F6C9F0C45}" type="pres">
      <dgm:prSet presAssocID="{F47192CA-52A7-4CA6-8F2D-65B3C14403E3}" presName="spaceBetweenRectangles" presStyleCnt="0"/>
      <dgm:spPr/>
    </dgm:pt>
    <dgm:pt modelId="{143F375E-897C-4627-8A71-24BE6DA0AAE6}" type="pres">
      <dgm:prSet presAssocID="{1E22EB03-FE21-4071-B187-6720BAEFD09F}" presName="parentLin" presStyleCnt="0"/>
      <dgm:spPr/>
    </dgm:pt>
    <dgm:pt modelId="{726BFDD8-07B2-41B6-80B9-2B62BBAF791D}" type="pres">
      <dgm:prSet presAssocID="{1E22EB03-FE21-4071-B187-6720BAEFD09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8DA12A3-8233-4827-87DB-237BEB18EFBD}" type="pres">
      <dgm:prSet presAssocID="{1E22EB03-FE21-4071-B187-6720BAEFD0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C8EEA-87E1-43FA-B614-A8F49C0B5CB1}" type="pres">
      <dgm:prSet presAssocID="{1E22EB03-FE21-4071-B187-6720BAEFD09F}" presName="negativeSpace" presStyleCnt="0"/>
      <dgm:spPr/>
    </dgm:pt>
    <dgm:pt modelId="{C3BEE92B-890C-4DAD-A628-B4C86E4B0415}" type="pres">
      <dgm:prSet presAssocID="{1E22EB03-FE21-4071-B187-6720BAEFD09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6DE74F7-9B2B-4A76-ACDF-04AF0C1A052F}" type="presOf" srcId="{1E22EB03-FE21-4071-B187-6720BAEFD09F}" destId="{726BFDD8-07B2-41B6-80B9-2B62BBAF791D}" srcOrd="0" destOrd="0" presId="urn:microsoft.com/office/officeart/2005/8/layout/list1"/>
    <dgm:cxn modelId="{C57E2117-4B60-40EE-A0E1-5C7D6D8A7806}" type="presOf" srcId="{D4575112-2E10-433E-93FB-EAE8F72AD4D3}" destId="{CBEB0EFE-2866-4D8D-9C9D-10990B3AEA21}" srcOrd="1" destOrd="0" presId="urn:microsoft.com/office/officeart/2005/8/layout/list1"/>
    <dgm:cxn modelId="{36DA12A0-BDB1-4C7C-84BE-992B3241721A}" srcId="{BBA5893C-D1BC-46CD-A214-1C11208BC22D}" destId="{D4575112-2E10-433E-93FB-EAE8F72AD4D3}" srcOrd="1" destOrd="0" parTransId="{98567859-9288-4C36-9629-14473BEBE660}" sibTransId="{F47192CA-52A7-4CA6-8F2D-65B3C14403E3}"/>
    <dgm:cxn modelId="{E260721B-9E88-45F3-8D7F-4351C32A2EF4}" srcId="{BBA5893C-D1BC-46CD-A214-1C11208BC22D}" destId="{1E22EB03-FE21-4071-B187-6720BAEFD09F}" srcOrd="2" destOrd="0" parTransId="{148287E5-E794-4D10-B770-F79972FD54F4}" sibTransId="{144807EB-72D4-4E8F-8635-D8C875EE4D61}"/>
    <dgm:cxn modelId="{3BF38BAF-E8C6-43EA-B3AC-2D91915CAFC4}" srcId="{BBA5893C-D1BC-46CD-A214-1C11208BC22D}" destId="{BCFD5DA3-5E22-444B-8C09-82F3C129E865}" srcOrd="0" destOrd="0" parTransId="{1C21A893-68D0-48CA-956E-C4380913F842}" sibTransId="{B4C23938-3929-4867-8A6A-227C5EE3B39C}"/>
    <dgm:cxn modelId="{4A4F0F94-552C-44C7-91B4-37B12B58D73E}" type="presOf" srcId="{D4575112-2E10-433E-93FB-EAE8F72AD4D3}" destId="{DAF5A76D-78ED-4D16-B801-F1339B65D005}" srcOrd="0" destOrd="0" presId="urn:microsoft.com/office/officeart/2005/8/layout/list1"/>
    <dgm:cxn modelId="{7C1F6710-CA1D-412A-B999-A0AE40B1D938}" type="presOf" srcId="{BCFD5DA3-5E22-444B-8C09-82F3C129E865}" destId="{D950C0A0-0A30-4FF7-A521-79BA985E33AC}" srcOrd="0" destOrd="0" presId="urn:microsoft.com/office/officeart/2005/8/layout/list1"/>
    <dgm:cxn modelId="{80CA688C-7AA3-49BE-AC29-0C3B1A97894F}" type="presOf" srcId="{BCFD5DA3-5E22-444B-8C09-82F3C129E865}" destId="{983569A4-7915-45F8-A479-8A4DE509BE77}" srcOrd="1" destOrd="0" presId="urn:microsoft.com/office/officeart/2005/8/layout/list1"/>
    <dgm:cxn modelId="{9DE5FE95-F512-46B3-B5B7-353EBB8FC0AF}" type="presOf" srcId="{1E22EB03-FE21-4071-B187-6720BAEFD09F}" destId="{78DA12A3-8233-4827-87DB-237BEB18EFBD}" srcOrd="1" destOrd="0" presId="urn:microsoft.com/office/officeart/2005/8/layout/list1"/>
    <dgm:cxn modelId="{53998B16-30B7-4BA1-BCA1-88C9387993A3}" type="presOf" srcId="{BBA5893C-D1BC-46CD-A214-1C11208BC22D}" destId="{A4F3098B-AAFB-42A2-9587-5230E85C8035}" srcOrd="0" destOrd="0" presId="urn:microsoft.com/office/officeart/2005/8/layout/list1"/>
    <dgm:cxn modelId="{409F5822-CAE2-44EC-AE37-53E5FFC812F8}" type="presParOf" srcId="{A4F3098B-AAFB-42A2-9587-5230E85C8035}" destId="{E4844EAD-D9F0-4B45-9AEE-E73F6B9D65BD}" srcOrd="0" destOrd="0" presId="urn:microsoft.com/office/officeart/2005/8/layout/list1"/>
    <dgm:cxn modelId="{A61D65C4-974F-426E-859B-48E91D586813}" type="presParOf" srcId="{E4844EAD-D9F0-4B45-9AEE-E73F6B9D65BD}" destId="{D950C0A0-0A30-4FF7-A521-79BA985E33AC}" srcOrd="0" destOrd="0" presId="urn:microsoft.com/office/officeart/2005/8/layout/list1"/>
    <dgm:cxn modelId="{297D70AF-C3DD-4983-B6CB-2762865E8D7A}" type="presParOf" srcId="{E4844EAD-D9F0-4B45-9AEE-E73F6B9D65BD}" destId="{983569A4-7915-45F8-A479-8A4DE509BE77}" srcOrd="1" destOrd="0" presId="urn:microsoft.com/office/officeart/2005/8/layout/list1"/>
    <dgm:cxn modelId="{A6EF3721-C84A-4D8A-9A51-B017FD700D14}" type="presParOf" srcId="{A4F3098B-AAFB-42A2-9587-5230E85C8035}" destId="{66589A51-0C69-4167-8C97-0F7A95196D4E}" srcOrd="1" destOrd="0" presId="urn:microsoft.com/office/officeart/2005/8/layout/list1"/>
    <dgm:cxn modelId="{69D19BFD-63FD-4895-9A72-657EEEC44E68}" type="presParOf" srcId="{A4F3098B-AAFB-42A2-9587-5230E85C8035}" destId="{B3F5A75F-84C1-4880-83EE-DEDB27C284F1}" srcOrd="2" destOrd="0" presId="urn:microsoft.com/office/officeart/2005/8/layout/list1"/>
    <dgm:cxn modelId="{E68A5DFE-5F30-4F9C-8E1B-EE3315B5856B}" type="presParOf" srcId="{A4F3098B-AAFB-42A2-9587-5230E85C8035}" destId="{073E28A4-BABA-497E-9F01-BA92656692E1}" srcOrd="3" destOrd="0" presId="urn:microsoft.com/office/officeart/2005/8/layout/list1"/>
    <dgm:cxn modelId="{7FAEA287-F6B3-4968-B7AB-C0987AB95F89}" type="presParOf" srcId="{A4F3098B-AAFB-42A2-9587-5230E85C8035}" destId="{918BE678-A42D-447E-97A9-8FC58EDD3FBF}" srcOrd="4" destOrd="0" presId="urn:microsoft.com/office/officeart/2005/8/layout/list1"/>
    <dgm:cxn modelId="{4CE931F4-BC29-43F2-86B6-5DC0C90EF87A}" type="presParOf" srcId="{918BE678-A42D-447E-97A9-8FC58EDD3FBF}" destId="{DAF5A76D-78ED-4D16-B801-F1339B65D005}" srcOrd="0" destOrd="0" presId="urn:microsoft.com/office/officeart/2005/8/layout/list1"/>
    <dgm:cxn modelId="{E8E5BA91-1385-4DE1-A8F8-B43253A98AC8}" type="presParOf" srcId="{918BE678-A42D-447E-97A9-8FC58EDD3FBF}" destId="{CBEB0EFE-2866-4D8D-9C9D-10990B3AEA21}" srcOrd="1" destOrd="0" presId="urn:microsoft.com/office/officeart/2005/8/layout/list1"/>
    <dgm:cxn modelId="{2F1A1D70-D5BA-444D-AB67-A4EAEC6F4D38}" type="presParOf" srcId="{A4F3098B-AAFB-42A2-9587-5230E85C8035}" destId="{827746F8-5486-4B8D-87E6-E6DA40B3C2D1}" srcOrd="5" destOrd="0" presId="urn:microsoft.com/office/officeart/2005/8/layout/list1"/>
    <dgm:cxn modelId="{5654317E-6C8D-49C4-AB5D-21DFB0C4CF60}" type="presParOf" srcId="{A4F3098B-AAFB-42A2-9587-5230E85C8035}" destId="{D7F6071D-3AF2-4912-846A-28E03CA786FA}" srcOrd="6" destOrd="0" presId="urn:microsoft.com/office/officeart/2005/8/layout/list1"/>
    <dgm:cxn modelId="{13C6C6A1-F5F7-45D4-B3A6-ED3CC0C0118E}" type="presParOf" srcId="{A4F3098B-AAFB-42A2-9587-5230E85C8035}" destId="{6633D036-A7D9-42EA-B20A-6A8F6C9F0C45}" srcOrd="7" destOrd="0" presId="urn:microsoft.com/office/officeart/2005/8/layout/list1"/>
    <dgm:cxn modelId="{B4EBC46B-89E3-4CA6-A266-2906ADE3828D}" type="presParOf" srcId="{A4F3098B-AAFB-42A2-9587-5230E85C8035}" destId="{143F375E-897C-4627-8A71-24BE6DA0AAE6}" srcOrd="8" destOrd="0" presId="urn:microsoft.com/office/officeart/2005/8/layout/list1"/>
    <dgm:cxn modelId="{A18CBC60-1514-4689-B54C-26EBDB120506}" type="presParOf" srcId="{143F375E-897C-4627-8A71-24BE6DA0AAE6}" destId="{726BFDD8-07B2-41B6-80B9-2B62BBAF791D}" srcOrd="0" destOrd="0" presId="urn:microsoft.com/office/officeart/2005/8/layout/list1"/>
    <dgm:cxn modelId="{CF9A3951-5218-4ACE-82EC-78F22A7BD43C}" type="presParOf" srcId="{143F375E-897C-4627-8A71-24BE6DA0AAE6}" destId="{78DA12A3-8233-4827-87DB-237BEB18EFBD}" srcOrd="1" destOrd="0" presId="urn:microsoft.com/office/officeart/2005/8/layout/list1"/>
    <dgm:cxn modelId="{5E8C3DBF-0242-4F1B-820C-F082C902AFE1}" type="presParOf" srcId="{A4F3098B-AAFB-42A2-9587-5230E85C8035}" destId="{B4EC8EEA-87E1-43FA-B614-A8F49C0B5CB1}" srcOrd="9" destOrd="0" presId="urn:microsoft.com/office/officeart/2005/8/layout/list1"/>
    <dgm:cxn modelId="{ACCB62B1-3746-458F-A0BF-417AECBA9972}" type="presParOf" srcId="{A4F3098B-AAFB-42A2-9587-5230E85C8035}" destId="{C3BEE92B-890C-4DAD-A628-B4C86E4B04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553477-6222-465C-92BE-FF2CE05764F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CFC57EF-1599-45F8-AB74-010FE80008AA}">
      <dgm:prSet phldrT="[Text]" phldr="1"/>
      <dgm:spPr/>
      <dgm:t>
        <a:bodyPr/>
        <a:lstStyle/>
        <a:p>
          <a:endParaRPr lang="en-IN">
            <a:solidFill>
              <a:schemeClr val="bg1"/>
            </a:solidFill>
            <a:highlight>
              <a:srgbClr val="FF9900"/>
            </a:highlight>
          </a:endParaRPr>
        </a:p>
      </dgm:t>
    </dgm:pt>
    <dgm:pt modelId="{62B22958-6000-418B-B997-254BF273C36A}" type="parTrans" cxnId="{7769AD8C-9B29-4D72-83B9-BBED087A8B28}">
      <dgm:prSet/>
      <dgm:spPr/>
      <dgm:t>
        <a:bodyPr/>
        <a:lstStyle/>
        <a:p>
          <a:endParaRPr lang="en-IN"/>
        </a:p>
      </dgm:t>
    </dgm:pt>
    <dgm:pt modelId="{20649140-4303-429C-9118-0565F8A451F9}" type="sibTrans" cxnId="{7769AD8C-9B29-4D72-83B9-BBED087A8B28}">
      <dgm:prSet/>
      <dgm:spPr/>
      <dgm:t>
        <a:bodyPr/>
        <a:lstStyle/>
        <a:p>
          <a:endParaRPr lang="en-IN"/>
        </a:p>
      </dgm:t>
    </dgm:pt>
    <dgm:pt modelId="{13053EB4-2263-4D31-98CE-0D32D6B51A9E}">
      <dgm:prSet phldrT="[Text]" custT="1"/>
      <dgm:spPr/>
      <dgm:t>
        <a:bodyPr/>
        <a:lstStyle/>
        <a:p>
          <a:pPr algn="ctr"/>
          <a:endParaRPr lang="en-IN" sz="2800" dirty="0">
            <a:solidFill>
              <a:schemeClr val="bg1"/>
            </a:solidFill>
            <a:highlight>
              <a:srgbClr val="FF9900"/>
            </a:highlight>
          </a:endParaRPr>
        </a:p>
        <a:p>
          <a:pPr algn="ctr"/>
          <a:r>
            <a:rPr lang="en-IN" sz="2800" dirty="0">
              <a:solidFill>
                <a:schemeClr val="bg1"/>
              </a:solidFill>
              <a:highlight>
                <a:srgbClr val="FF9900"/>
              </a:highlight>
            </a:rPr>
            <a:t>IDEAS</a:t>
          </a:r>
        </a:p>
      </dgm:t>
    </dgm:pt>
    <dgm:pt modelId="{13829B16-B28E-4C9C-B171-32676B6F79FE}" type="parTrans" cxnId="{3470E6C1-A05B-4747-8EF8-49BE7BC0FB44}">
      <dgm:prSet/>
      <dgm:spPr/>
      <dgm:t>
        <a:bodyPr/>
        <a:lstStyle/>
        <a:p>
          <a:endParaRPr lang="en-IN"/>
        </a:p>
      </dgm:t>
    </dgm:pt>
    <dgm:pt modelId="{83041B2D-3836-42DF-B6ED-67D8056318FA}" type="sibTrans" cxnId="{3470E6C1-A05B-4747-8EF8-49BE7BC0FB44}">
      <dgm:prSet/>
      <dgm:spPr/>
      <dgm:t>
        <a:bodyPr/>
        <a:lstStyle/>
        <a:p>
          <a:endParaRPr lang="en-IN"/>
        </a:p>
      </dgm:t>
    </dgm:pt>
    <dgm:pt modelId="{CF2A0CB3-AE0A-4849-B40E-3E3B9CBE8F13}">
      <dgm:prSet phldrT="[Text]"/>
      <dgm:spPr/>
      <dgm:t>
        <a:bodyPr/>
        <a:lstStyle/>
        <a:p>
          <a:endParaRPr lang="en-IN" dirty="0">
            <a:solidFill>
              <a:schemeClr val="bg1"/>
            </a:solidFill>
            <a:highlight>
              <a:srgbClr val="FF9900"/>
            </a:highlight>
          </a:endParaRPr>
        </a:p>
      </dgm:t>
    </dgm:pt>
    <dgm:pt modelId="{72A2C986-2C4E-463F-8F27-D762542E895B}" type="parTrans" cxnId="{3D12419F-FEB4-47FB-BF88-C821BE877E47}">
      <dgm:prSet/>
      <dgm:spPr/>
      <dgm:t>
        <a:bodyPr/>
        <a:lstStyle/>
        <a:p>
          <a:endParaRPr lang="en-IN"/>
        </a:p>
      </dgm:t>
    </dgm:pt>
    <dgm:pt modelId="{CA410CB6-F09D-4EDB-9A1A-D7C0035F9BE2}" type="sibTrans" cxnId="{3D12419F-FEB4-47FB-BF88-C821BE877E47}">
      <dgm:prSet/>
      <dgm:spPr/>
      <dgm:t>
        <a:bodyPr/>
        <a:lstStyle/>
        <a:p>
          <a:endParaRPr lang="en-IN"/>
        </a:p>
      </dgm:t>
    </dgm:pt>
    <dgm:pt modelId="{D37E8E9E-7AB2-49A7-841A-714EE81A5CF2}">
      <dgm:prSet phldrT="[Text]" custT="1"/>
      <dgm:spPr/>
      <dgm:t>
        <a:bodyPr/>
        <a:lstStyle/>
        <a:p>
          <a:pPr algn="l"/>
          <a:endParaRPr lang="en-IN" sz="2000" dirty="0">
            <a:solidFill>
              <a:schemeClr val="bg1"/>
            </a:solidFill>
            <a:highlight>
              <a:srgbClr val="FF9900"/>
            </a:highlight>
          </a:endParaRPr>
        </a:p>
        <a:p>
          <a:pPr algn="ctr"/>
          <a:endParaRPr lang="en-IN" sz="2000" dirty="0">
            <a:solidFill>
              <a:schemeClr val="bg1"/>
            </a:solidFill>
            <a:highlight>
              <a:srgbClr val="FF9900"/>
            </a:highlight>
          </a:endParaRPr>
        </a:p>
        <a:p>
          <a:pPr algn="ctr"/>
          <a:r>
            <a:rPr lang="en-IN" sz="2000" dirty="0">
              <a:solidFill>
                <a:schemeClr val="bg1"/>
              </a:solidFill>
              <a:highlight>
                <a:srgbClr val="FF9900"/>
              </a:highlight>
            </a:rPr>
            <a:t>RESEARCH</a:t>
          </a:r>
        </a:p>
      </dgm:t>
    </dgm:pt>
    <dgm:pt modelId="{E4801654-B85A-4B3C-AA29-4003CE7CD96C}" type="parTrans" cxnId="{788560C6-7B05-4CA1-94DD-85AEE0B52B7E}">
      <dgm:prSet/>
      <dgm:spPr/>
      <dgm:t>
        <a:bodyPr/>
        <a:lstStyle/>
        <a:p>
          <a:endParaRPr lang="en-IN"/>
        </a:p>
      </dgm:t>
    </dgm:pt>
    <dgm:pt modelId="{DBCF30B7-D3B1-40D3-9E31-CEC401BF53F5}" type="sibTrans" cxnId="{788560C6-7B05-4CA1-94DD-85AEE0B52B7E}">
      <dgm:prSet/>
      <dgm:spPr/>
      <dgm:t>
        <a:bodyPr/>
        <a:lstStyle/>
        <a:p>
          <a:endParaRPr lang="en-IN"/>
        </a:p>
      </dgm:t>
    </dgm:pt>
    <dgm:pt modelId="{1A92F3F1-FEB5-44AC-8F17-0EF28656E24A}">
      <dgm:prSet phldrT="[Text]"/>
      <dgm:spPr/>
      <dgm:t>
        <a:bodyPr/>
        <a:lstStyle/>
        <a:p>
          <a:endParaRPr lang="en-IN" dirty="0">
            <a:solidFill>
              <a:schemeClr val="bg1"/>
            </a:solidFill>
            <a:highlight>
              <a:srgbClr val="FF9900"/>
            </a:highlight>
          </a:endParaRPr>
        </a:p>
        <a:p>
          <a:endParaRPr lang="en-IN" dirty="0">
            <a:solidFill>
              <a:schemeClr val="bg1"/>
            </a:solidFill>
            <a:highlight>
              <a:srgbClr val="FF9900"/>
            </a:highlight>
          </a:endParaRPr>
        </a:p>
        <a:p>
          <a:endParaRPr lang="en-IN" dirty="0">
            <a:solidFill>
              <a:schemeClr val="bg1"/>
            </a:solidFill>
            <a:highlight>
              <a:srgbClr val="FF9900"/>
            </a:highlight>
          </a:endParaRPr>
        </a:p>
      </dgm:t>
    </dgm:pt>
    <dgm:pt modelId="{FB876ADA-F145-436D-80E6-AEA582DA07C5}" type="parTrans" cxnId="{696C512D-CDBE-4CA2-9C0C-CB7D7B78FA70}">
      <dgm:prSet/>
      <dgm:spPr/>
      <dgm:t>
        <a:bodyPr/>
        <a:lstStyle/>
        <a:p>
          <a:endParaRPr lang="en-IN"/>
        </a:p>
      </dgm:t>
    </dgm:pt>
    <dgm:pt modelId="{A36AD3FD-5713-4471-AC21-F4E690D1812F}" type="sibTrans" cxnId="{696C512D-CDBE-4CA2-9C0C-CB7D7B78FA70}">
      <dgm:prSet/>
      <dgm:spPr/>
      <dgm:t>
        <a:bodyPr/>
        <a:lstStyle/>
        <a:p>
          <a:endParaRPr lang="en-IN"/>
        </a:p>
      </dgm:t>
    </dgm:pt>
    <dgm:pt modelId="{1686CAD6-7E22-4E02-AAAE-F59708BD2726}">
      <dgm:prSet phldrT="[Text]" custT="1"/>
      <dgm:spPr/>
      <dgm:t>
        <a:bodyPr/>
        <a:lstStyle/>
        <a:p>
          <a:pPr algn="l"/>
          <a:endParaRPr lang="en-IN" sz="3300" dirty="0">
            <a:solidFill>
              <a:schemeClr val="bg1"/>
            </a:solidFill>
            <a:highlight>
              <a:srgbClr val="FF9900"/>
            </a:highlight>
          </a:endParaRPr>
        </a:p>
        <a:p>
          <a:pPr algn="ctr"/>
          <a:r>
            <a:rPr lang="en-IN" sz="3200" dirty="0">
              <a:solidFill>
                <a:schemeClr val="bg1"/>
              </a:solidFill>
              <a:highlight>
                <a:srgbClr val="FF9900"/>
              </a:highlight>
            </a:rPr>
            <a:t>IP</a:t>
          </a:r>
        </a:p>
      </dgm:t>
    </dgm:pt>
    <dgm:pt modelId="{3575FE1A-798D-40E3-9441-60218B82974D}" type="parTrans" cxnId="{C611008F-8829-4806-8F5E-295CEC87435F}">
      <dgm:prSet/>
      <dgm:spPr/>
      <dgm:t>
        <a:bodyPr/>
        <a:lstStyle/>
        <a:p>
          <a:endParaRPr lang="en-IN"/>
        </a:p>
      </dgm:t>
    </dgm:pt>
    <dgm:pt modelId="{4F95434A-5A50-474C-8D27-FB18730E7107}" type="sibTrans" cxnId="{C611008F-8829-4806-8F5E-295CEC87435F}">
      <dgm:prSet/>
      <dgm:spPr/>
      <dgm:t>
        <a:bodyPr/>
        <a:lstStyle/>
        <a:p>
          <a:endParaRPr lang="en-IN"/>
        </a:p>
      </dgm:t>
    </dgm:pt>
    <dgm:pt modelId="{4D5477E1-6347-47D6-8DBC-53012D1D8539}" type="pres">
      <dgm:prSet presAssocID="{AA553477-6222-465C-92BE-FF2CE05764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A1D5E2-A8FB-418B-868A-401CA361920A}" type="pres">
      <dgm:prSet presAssocID="{6CFC57EF-1599-45F8-AB74-010FE80008AA}" presName="compositeNode" presStyleCnt="0">
        <dgm:presLayoutVars>
          <dgm:bulletEnabled val="1"/>
        </dgm:presLayoutVars>
      </dgm:prSet>
      <dgm:spPr/>
    </dgm:pt>
    <dgm:pt modelId="{3971D111-CE88-4C24-B91E-7B6FCEAB5483}" type="pres">
      <dgm:prSet presAssocID="{6CFC57EF-1599-45F8-AB74-010FE80008AA}" presName="bgRect" presStyleLbl="node1" presStyleIdx="0" presStyleCnt="3" custScaleX="67746" custLinFactNeighborX="-50" custLinFactNeighborY="-835"/>
      <dgm:spPr/>
      <dgm:t>
        <a:bodyPr/>
        <a:lstStyle/>
        <a:p>
          <a:endParaRPr lang="en-US"/>
        </a:p>
      </dgm:t>
    </dgm:pt>
    <dgm:pt modelId="{FBF1CC6C-B6EB-42DB-809E-A3CAA3E5BE7D}" type="pres">
      <dgm:prSet presAssocID="{6CFC57EF-1599-45F8-AB74-010FE80008A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888E1-1DA1-407E-AAD7-0D61BA1D89E5}" type="pres">
      <dgm:prSet presAssocID="{6CFC57EF-1599-45F8-AB74-010FE80008A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A8E1D-A1D5-42F5-9A49-8F63275DDEA3}" type="pres">
      <dgm:prSet presAssocID="{20649140-4303-429C-9118-0565F8A451F9}" presName="hSp" presStyleCnt="0"/>
      <dgm:spPr/>
    </dgm:pt>
    <dgm:pt modelId="{8009D651-E253-44C8-B28D-522A16E6C500}" type="pres">
      <dgm:prSet presAssocID="{20649140-4303-429C-9118-0565F8A451F9}" presName="vProcSp" presStyleCnt="0"/>
      <dgm:spPr/>
    </dgm:pt>
    <dgm:pt modelId="{1E134C4D-D67D-4DF2-B884-481BACB8E0A8}" type="pres">
      <dgm:prSet presAssocID="{20649140-4303-429C-9118-0565F8A451F9}" presName="vSp1" presStyleCnt="0"/>
      <dgm:spPr/>
    </dgm:pt>
    <dgm:pt modelId="{61138E7F-2078-459A-9E99-B09E4FACE0E4}" type="pres">
      <dgm:prSet presAssocID="{20649140-4303-429C-9118-0565F8A451F9}" presName="simulatedConn" presStyleLbl="solidFgAcc1" presStyleIdx="0" presStyleCnt="2" custLinFactNeighborY="1"/>
      <dgm:spPr/>
    </dgm:pt>
    <dgm:pt modelId="{F9153C56-71D8-482C-B2BA-AE72C8A8E527}" type="pres">
      <dgm:prSet presAssocID="{20649140-4303-429C-9118-0565F8A451F9}" presName="vSp2" presStyleCnt="0"/>
      <dgm:spPr/>
    </dgm:pt>
    <dgm:pt modelId="{417F106A-9344-4A46-BA21-518058304053}" type="pres">
      <dgm:prSet presAssocID="{20649140-4303-429C-9118-0565F8A451F9}" presName="sibTrans" presStyleCnt="0"/>
      <dgm:spPr/>
    </dgm:pt>
    <dgm:pt modelId="{2D0CD65C-FAB7-4EEE-AC43-05DD4C01AF9C}" type="pres">
      <dgm:prSet presAssocID="{CF2A0CB3-AE0A-4849-B40E-3E3B9CBE8F13}" presName="compositeNode" presStyleCnt="0">
        <dgm:presLayoutVars>
          <dgm:bulletEnabled val="1"/>
        </dgm:presLayoutVars>
      </dgm:prSet>
      <dgm:spPr/>
    </dgm:pt>
    <dgm:pt modelId="{9A1359E9-C15C-4EEE-98A7-A95784D3CB75}" type="pres">
      <dgm:prSet presAssocID="{CF2A0CB3-AE0A-4849-B40E-3E3B9CBE8F13}" presName="bgRect" presStyleLbl="node1" presStyleIdx="1" presStyleCnt="3" custScaleX="87070" custScaleY="98555" custLinFactNeighborX="1615" custLinFactNeighborY="1142"/>
      <dgm:spPr/>
      <dgm:t>
        <a:bodyPr/>
        <a:lstStyle/>
        <a:p>
          <a:endParaRPr lang="en-US"/>
        </a:p>
      </dgm:t>
    </dgm:pt>
    <dgm:pt modelId="{2926B5C2-A7A3-4185-909A-4B9859711DF5}" type="pres">
      <dgm:prSet presAssocID="{CF2A0CB3-AE0A-4849-B40E-3E3B9CBE8F1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D6F28-A846-4B3E-A4EC-04469CA8FEDD}" type="pres">
      <dgm:prSet presAssocID="{CF2A0CB3-AE0A-4849-B40E-3E3B9CBE8F1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35927-87CB-410B-8A5A-8CBD956F2D42}" type="pres">
      <dgm:prSet presAssocID="{CA410CB6-F09D-4EDB-9A1A-D7C0035F9BE2}" presName="hSp" presStyleCnt="0"/>
      <dgm:spPr/>
    </dgm:pt>
    <dgm:pt modelId="{40002FA5-EF05-474E-A469-D967D16A02BC}" type="pres">
      <dgm:prSet presAssocID="{CA410CB6-F09D-4EDB-9A1A-D7C0035F9BE2}" presName="vProcSp" presStyleCnt="0"/>
      <dgm:spPr/>
    </dgm:pt>
    <dgm:pt modelId="{CC08C291-7F76-4243-9DE5-44335A8C952C}" type="pres">
      <dgm:prSet presAssocID="{CA410CB6-F09D-4EDB-9A1A-D7C0035F9BE2}" presName="vSp1" presStyleCnt="0"/>
      <dgm:spPr/>
    </dgm:pt>
    <dgm:pt modelId="{AE7B7B77-85DF-4DC2-9ECF-30ECD2B3141E}" type="pres">
      <dgm:prSet presAssocID="{CA410CB6-F09D-4EDB-9A1A-D7C0035F9BE2}" presName="simulatedConn" presStyleLbl="solidFgAcc1" presStyleIdx="1" presStyleCnt="2"/>
      <dgm:spPr/>
    </dgm:pt>
    <dgm:pt modelId="{788B9EE1-93B5-42F7-9AF5-2CF2EB2C935A}" type="pres">
      <dgm:prSet presAssocID="{CA410CB6-F09D-4EDB-9A1A-D7C0035F9BE2}" presName="vSp2" presStyleCnt="0"/>
      <dgm:spPr/>
    </dgm:pt>
    <dgm:pt modelId="{62D0BD66-15AA-4DC7-ABD7-2FD2C2C9248A}" type="pres">
      <dgm:prSet presAssocID="{CA410CB6-F09D-4EDB-9A1A-D7C0035F9BE2}" presName="sibTrans" presStyleCnt="0"/>
      <dgm:spPr/>
    </dgm:pt>
    <dgm:pt modelId="{8595FE71-829E-48F2-9ED8-E84EC4688483}" type="pres">
      <dgm:prSet presAssocID="{1A92F3F1-FEB5-44AC-8F17-0EF28656E24A}" presName="compositeNode" presStyleCnt="0">
        <dgm:presLayoutVars>
          <dgm:bulletEnabled val="1"/>
        </dgm:presLayoutVars>
      </dgm:prSet>
      <dgm:spPr/>
    </dgm:pt>
    <dgm:pt modelId="{86FEEBF0-8FC2-49EB-8948-3F7E19256BAF}" type="pres">
      <dgm:prSet presAssocID="{1A92F3F1-FEB5-44AC-8F17-0EF28656E24A}" presName="bgRect" presStyleLbl="node1" presStyleIdx="2" presStyleCnt="3" custScaleX="67423" custScaleY="100077" custLinFactNeighborX="50" custLinFactNeighborY="-1681"/>
      <dgm:spPr/>
      <dgm:t>
        <a:bodyPr/>
        <a:lstStyle/>
        <a:p>
          <a:endParaRPr lang="en-US"/>
        </a:p>
      </dgm:t>
    </dgm:pt>
    <dgm:pt modelId="{1F136821-05AC-4963-8F34-055B0A641F9A}" type="pres">
      <dgm:prSet presAssocID="{1A92F3F1-FEB5-44AC-8F17-0EF28656E24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34161-F2D2-49CE-9ED4-64EA75BEBFA6}" type="pres">
      <dgm:prSet presAssocID="{1A92F3F1-FEB5-44AC-8F17-0EF28656E24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12419F-FEB4-47FB-BF88-C821BE877E47}" srcId="{AA553477-6222-465C-92BE-FF2CE05764FF}" destId="{CF2A0CB3-AE0A-4849-B40E-3E3B9CBE8F13}" srcOrd="1" destOrd="0" parTransId="{72A2C986-2C4E-463F-8F27-D762542E895B}" sibTransId="{CA410CB6-F09D-4EDB-9A1A-D7C0035F9BE2}"/>
    <dgm:cxn modelId="{C611008F-8829-4806-8F5E-295CEC87435F}" srcId="{1A92F3F1-FEB5-44AC-8F17-0EF28656E24A}" destId="{1686CAD6-7E22-4E02-AAAE-F59708BD2726}" srcOrd="0" destOrd="0" parTransId="{3575FE1A-798D-40E3-9441-60218B82974D}" sibTransId="{4F95434A-5A50-474C-8D27-FB18730E7107}"/>
    <dgm:cxn modelId="{C77D5FFD-D3F8-4F56-9455-DCC15E35A730}" type="presOf" srcId="{1A92F3F1-FEB5-44AC-8F17-0EF28656E24A}" destId="{1F136821-05AC-4963-8F34-055B0A641F9A}" srcOrd="1" destOrd="0" presId="urn:microsoft.com/office/officeart/2005/8/layout/hProcess7"/>
    <dgm:cxn modelId="{84719380-0AC5-4A43-ADA1-44F409BAC14F}" type="presOf" srcId="{6CFC57EF-1599-45F8-AB74-010FE80008AA}" destId="{3971D111-CE88-4C24-B91E-7B6FCEAB5483}" srcOrd="0" destOrd="0" presId="urn:microsoft.com/office/officeart/2005/8/layout/hProcess7"/>
    <dgm:cxn modelId="{DEFEFB94-5F11-4DCC-82B0-B4BD0D5A6ECB}" type="presOf" srcId="{D37E8E9E-7AB2-49A7-841A-714EE81A5CF2}" destId="{FF5D6F28-A846-4B3E-A4EC-04469CA8FEDD}" srcOrd="0" destOrd="0" presId="urn:microsoft.com/office/officeart/2005/8/layout/hProcess7"/>
    <dgm:cxn modelId="{801B5592-BEC9-400C-9B11-1C3C6355EFD1}" type="presOf" srcId="{1A92F3F1-FEB5-44AC-8F17-0EF28656E24A}" destId="{86FEEBF0-8FC2-49EB-8948-3F7E19256BAF}" srcOrd="0" destOrd="0" presId="urn:microsoft.com/office/officeart/2005/8/layout/hProcess7"/>
    <dgm:cxn modelId="{788560C6-7B05-4CA1-94DD-85AEE0B52B7E}" srcId="{CF2A0CB3-AE0A-4849-B40E-3E3B9CBE8F13}" destId="{D37E8E9E-7AB2-49A7-841A-714EE81A5CF2}" srcOrd="0" destOrd="0" parTransId="{E4801654-B85A-4B3C-AA29-4003CE7CD96C}" sibTransId="{DBCF30B7-D3B1-40D3-9E31-CEC401BF53F5}"/>
    <dgm:cxn modelId="{F526D32F-F286-4F9D-98CE-292E656E3910}" type="presOf" srcId="{13053EB4-2263-4D31-98CE-0D32D6B51A9E}" destId="{54B888E1-1DA1-407E-AAD7-0D61BA1D89E5}" srcOrd="0" destOrd="0" presId="urn:microsoft.com/office/officeart/2005/8/layout/hProcess7"/>
    <dgm:cxn modelId="{8B198022-D789-4FE5-A244-0649FF6BD96E}" type="presOf" srcId="{CF2A0CB3-AE0A-4849-B40E-3E3B9CBE8F13}" destId="{9A1359E9-C15C-4EEE-98A7-A95784D3CB75}" srcOrd="0" destOrd="0" presId="urn:microsoft.com/office/officeart/2005/8/layout/hProcess7"/>
    <dgm:cxn modelId="{470DC59D-B4F7-450D-BA9D-C44E82D8A9D7}" type="presOf" srcId="{CF2A0CB3-AE0A-4849-B40E-3E3B9CBE8F13}" destId="{2926B5C2-A7A3-4185-909A-4B9859711DF5}" srcOrd="1" destOrd="0" presId="urn:microsoft.com/office/officeart/2005/8/layout/hProcess7"/>
    <dgm:cxn modelId="{3FC43E7C-E8B2-467E-BD55-171505368622}" type="presOf" srcId="{6CFC57EF-1599-45F8-AB74-010FE80008AA}" destId="{FBF1CC6C-B6EB-42DB-809E-A3CAA3E5BE7D}" srcOrd="1" destOrd="0" presId="urn:microsoft.com/office/officeart/2005/8/layout/hProcess7"/>
    <dgm:cxn modelId="{3470E6C1-A05B-4747-8EF8-49BE7BC0FB44}" srcId="{6CFC57EF-1599-45F8-AB74-010FE80008AA}" destId="{13053EB4-2263-4D31-98CE-0D32D6B51A9E}" srcOrd="0" destOrd="0" parTransId="{13829B16-B28E-4C9C-B171-32676B6F79FE}" sibTransId="{83041B2D-3836-42DF-B6ED-67D8056318FA}"/>
    <dgm:cxn modelId="{573A50DA-2D2F-4EC6-96C8-9E92908527BD}" type="presOf" srcId="{AA553477-6222-465C-92BE-FF2CE05764FF}" destId="{4D5477E1-6347-47D6-8DBC-53012D1D8539}" srcOrd="0" destOrd="0" presId="urn:microsoft.com/office/officeart/2005/8/layout/hProcess7"/>
    <dgm:cxn modelId="{696C512D-CDBE-4CA2-9C0C-CB7D7B78FA70}" srcId="{AA553477-6222-465C-92BE-FF2CE05764FF}" destId="{1A92F3F1-FEB5-44AC-8F17-0EF28656E24A}" srcOrd="2" destOrd="0" parTransId="{FB876ADA-F145-436D-80E6-AEA582DA07C5}" sibTransId="{A36AD3FD-5713-4471-AC21-F4E690D1812F}"/>
    <dgm:cxn modelId="{28A4E5C8-F334-4CE0-85C3-1C888DD5540A}" type="presOf" srcId="{1686CAD6-7E22-4E02-AAAE-F59708BD2726}" destId="{EFE34161-F2D2-49CE-9ED4-64EA75BEBFA6}" srcOrd="0" destOrd="0" presId="urn:microsoft.com/office/officeart/2005/8/layout/hProcess7"/>
    <dgm:cxn modelId="{7769AD8C-9B29-4D72-83B9-BBED087A8B28}" srcId="{AA553477-6222-465C-92BE-FF2CE05764FF}" destId="{6CFC57EF-1599-45F8-AB74-010FE80008AA}" srcOrd="0" destOrd="0" parTransId="{62B22958-6000-418B-B997-254BF273C36A}" sibTransId="{20649140-4303-429C-9118-0565F8A451F9}"/>
    <dgm:cxn modelId="{36F56B42-7002-445B-A86D-4A48D1D2C034}" type="presParOf" srcId="{4D5477E1-6347-47D6-8DBC-53012D1D8539}" destId="{F1A1D5E2-A8FB-418B-868A-401CA361920A}" srcOrd="0" destOrd="0" presId="urn:microsoft.com/office/officeart/2005/8/layout/hProcess7"/>
    <dgm:cxn modelId="{0FD12252-4F48-4894-95A0-4B2F7B81CAE7}" type="presParOf" srcId="{F1A1D5E2-A8FB-418B-868A-401CA361920A}" destId="{3971D111-CE88-4C24-B91E-7B6FCEAB5483}" srcOrd="0" destOrd="0" presId="urn:microsoft.com/office/officeart/2005/8/layout/hProcess7"/>
    <dgm:cxn modelId="{F7862F38-AC42-4262-ACE3-0E1CEB21AE00}" type="presParOf" srcId="{F1A1D5E2-A8FB-418B-868A-401CA361920A}" destId="{FBF1CC6C-B6EB-42DB-809E-A3CAA3E5BE7D}" srcOrd="1" destOrd="0" presId="urn:microsoft.com/office/officeart/2005/8/layout/hProcess7"/>
    <dgm:cxn modelId="{8A887666-F83A-412E-89FC-9A8689267267}" type="presParOf" srcId="{F1A1D5E2-A8FB-418B-868A-401CA361920A}" destId="{54B888E1-1DA1-407E-AAD7-0D61BA1D89E5}" srcOrd="2" destOrd="0" presId="urn:microsoft.com/office/officeart/2005/8/layout/hProcess7"/>
    <dgm:cxn modelId="{D835C5A1-E30C-4EB9-BAA2-B78E81BAFA76}" type="presParOf" srcId="{4D5477E1-6347-47D6-8DBC-53012D1D8539}" destId="{F8EA8E1D-A1D5-42F5-9A49-8F63275DDEA3}" srcOrd="1" destOrd="0" presId="urn:microsoft.com/office/officeart/2005/8/layout/hProcess7"/>
    <dgm:cxn modelId="{5E7851A3-103F-48C4-887F-8F79C0272107}" type="presParOf" srcId="{4D5477E1-6347-47D6-8DBC-53012D1D8539}" destId="{8009D651-E253-44C8-B28D-522A16E6C500}" srcOrd="2" destOrd="0" presId="urn:microsoft.com/office/officeart/2005/8/layout/hProcess7"/>
    <dgm:cxn modelId="{90755F83-A508-4786-BD67-ED32477B163A}" type="presParOf" srcId="{8009D651-E253-44C8-B28D-522A16E6C500}" destId="{1E134C4D-D67D-4DF2-B884-481BACB8E0A8}" srcOrd="0" destOrd="0" presId="urn:microsoft.com/office/officeart/2005/8/layout/hProcess7"/>
    <dgm:cxn modelId="{BDD52634-C264-4A41-A361-ECD57ED6324D}" type="presParOf" srcId="{8009D651-E253-44C8-B28D-522A16E6C500}" destId="{61138E7F-2078-459A-9E99-B09E4FACE0E4}" srcOrd="1" destOrd="0" presId="urn:microsoft.com/office/officeart/2005/8/layout/hProcess7"/>
    <dgm:cxn modelId="{5458FC8D-429C-4BE2-A05D-86413AB5E46C}" type="presParOf" srcId="{8009D651-E253-44C8-B28D-522A16E6C500}" destId="{F9153C56-71D8-482C-B2BA-AE72C8A8E527}" srcOrd="2" destOrd="0" presId="urn:microsoft.com/office/officeart/2005/8/layout/hProcess7"/>
    <dgm:cxn modelId="{0E5EBF40-6EE0-410F-AD30-7CECDA65092F}" type="presParOf" srcId="{4D5477E1-6347-47D6-8DBC-53012D1D8539}" destId="{417F106A-9344-4A46-BA21-518058304053}" srcOrd="3" destOrd="0" presId="urn:microsoft.com/office/officeart/2005/8/layout/hProcess7"/>
    <dgm:cxn modelId="{899E9603-EAFB-4FDE-BD47-D07E2048F61B}" type="presParOf" srcId="{4D5477E1-6347-47D6-8DBC-53012D1D8539}" destId="{2D0CD65C-FAB7-4EEE-AC43-05DD4C01AF9C}" srcOrd="4" destOrd="0" presId="urn:microsoft.com/office/officeart/2005/8/layout/hProcess7"/>
    <dgm:cxn modelId="{E85BC6C4-28E3-4142-AA4A-704F5ABD3D2A}" type="presParOf" srcId="{2D0CD65C-FAB7-4EEE-AC43-05DD4C01AF9C}" destId="{9A1359E9-C15C-4EEE-98A7-A95784D3CB75}" srcOrd="0" destOrd="0" presId="urn:microsoft.com/office/officeart/2005/8/layout/hProcess7"/>
    <dgm:cxn modelId="{24B06E53-3DC2-490E-9B01-81AF5B8A8C20}" type="presParOf" srcId="{2D0CD65C-FAB7-4EEE-AC43-05DD4C01AF9C}" destId="{2926B5C2-A7A3-4185-909A-4B9859711DF5}" srcOrd="1" destOrd="0" presId="urn:microsoft.com/office/officeart/2005/8/layout/hProcess7"/>
    <dgm:cxn modelId="{0424906C-8195-4FD8-82D5-D9EDE59759F0}" type="presParOf" srcId="{2D0CD65C-FAB7-4EEE-AC43-05DD4C01AF9C}" destId="{FF5D6F28-A846-4B3E-A4EC-04469CA8FEDD}" srcOrd="2" destOrd="0" presId="urn:microsoft.com/office/officeart/2005/8/layout/hProcess7"/>
    <dgm:cxn modelId="{76169F78-CA79-41AE-879F-381BA39483B8}" type="presParOf" srcId="{4D5477E1-6347-47D6-8DBC-53012D1D8539}" destId="{0B235927-87CB-410B-8A5A-8CBD956F2D42}" srcOrd="5" destOrd="0" presId="urn:microsoft.com/office/officeart/2005/8/layout/hProcess7"/>
    <dgm:cxn modelId="{4B3CBF9D-C577-4D44-AB71-1FC4BB478222}" type="presParOf" srcId="{4D5477E1-6347-47D6-8DBC-53012D1D8539}" destId="{40002FA5-EF05-474E-A469-D967D16A02BC}" srcOrd="6" destOrd="0" presId="urn:microsoft.com/office/officeart/2005/8/layout/hProcess7"/>
    <dgm:cxn modelId="{75355558-E356-42B3-A0FE-619EE4DE8BC3}" type="presParOf" srcId="{40002FA5-EF05-474E-A469-D967D16A02BC}" destId="{CC08C291-7F76-4243-9DE5-44335A8C952C}" srcOrd="0" destOrd="0" presId="urn:microsoft.com/office/officeart/2005/8/layout/hProcess7"/>
    <dgm:cxn modelId="{3184EDD5-C1A2-41B8-A6E4-3F959320C301}" type="presParOf" srcId="{40002FA5-EF05-474E-A469-D967D16A02BC}" destId="{AE7B7B77-85DF-4DC2-9ECF-30ECD2B3141E}" srcOrd="1" destOrd="0" presId="urn:microsoft.com/office/officeart/2005/8/layout/hProcess7"/>
    <dgm:cxn modelId="{A04D4D0B-9944-47FC-851D-E83AC78BC85C}" type="presParOf" srcId="{40002FA5-EF05-474E-A469-D967D16A02BC}" destId="{788B9EE1-93B5-42F7-9AF5-2CF2EB2C935A}" srcOrd="2" destOrd="0" presId="urn:microsoft.com/office/officeart/2005/8/layout/hProcess7"/>
    <dgm:cxn modelId="{46390F70-E092-4B0E-A459-0A6A90DB7721}" type="presParOf" srcId="{4D5477E1-6347-47D6-8DBC-53012D1D8539}" destId="{62D0BD66-15AA-4DC7-ABD7-2FD2C2C9248A}" srcOrd="7" destOrd="0" presId="urn:microsoft.com/office/officeart/2005/8/layout/hProcess7"/>
    <dgm:cxn modelId="{CEE4AB65-751D-49A1-AD3E-E42A221D61A9}" type="presParOf" srcId="{4D5477E1-6347-47D6-8DBC-53012D1D8539}" destId="{8595FE71-829E-48F2-9ED8-E84EC4688483}" srcOrd="8" destOrd="0" presId="urn:microsoft.com/office/officeart/2005/8/layout/hProcess7"/>
    <dgm:cxn modelId="{1B851058-82C9-4CC8-A15B-66BF3FA91CE5}" type="presParOf" srcId="{8595FE71-829E-48F2-9ED8-E84EC4688483}" destId="{86FEEBF0-8FC2-49EB-8948-3F7E19256BAF}" srcOrd="0" destOrd="0" presId="urn:microsoft.com/office/officeart/2005/8/layout/hProcess7"/>
    <dgm:cxn modelId="{0A0FFC2B-00D7-44FF-A991-2AFFE9184C5F}" type="presParOf" srcId="{8595FE71-829E-48F2-9ED8-E84EC4688483}" destId="{1F136821-05AC-4963-8F34-055B0A641F9A}" srcOrd="1" destOrd="0" presId="urn:microsoft.com/office/officeart/2005/8/layout/hProcess7"/>
    <dgm:cxn modelId="{4BC53601-AFC1-4A1D-882E-83EBFA87198F}" type="presParOf" srcId="{8595FE71-829E-48F2-9ED8-E84EC4688483}" destId="{EFE34161-F2D2-49CE-9ED4-64EA75BEBFA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36C2E8-DFCC-4C37-8C84-EE946674035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23CD06-4DCD-47FD-A82E-FBDFBF4AFA31}">
      <dgm:prSet phldrT="[Text]" custT="1"/>
      <dgm:spPr/>
      <dgm:t>
        <a:bodyPr/>
        <a:lstStyle/>
        <a:p>
          <a:r>
            <a:rPr lang="en-US" sz="2800" dirty="0"/>
            <a:t>BASIC/ FUNDAMENTAL  INNOVATION</a:t>
          </a:r>
        </a:p>
      </dgm:t>
    </dgm:pt>
    <dgm:pt modelId="{32702300-E16C-43FF-BCCA-5C9357638A0B}" type="parTrans" cxnId="{13272577-6A95-4A33-B07A-E298B598610B}">
      <dgm:prSet/>
      <dgm:spPr/>
      <dgm:t>
        <a:bodyPr/>
        <a:lstStyle/>
        <a:p>
          <a:endParaRPr lang="en-US"/>
        </a:p>
      </dgm:t>
    </dgm:pt>
    <dgm:pt modelId="{E6CE81AE-5F9A-4DFC-B023-135A3EB4B27B}" type="sibTrans" cxnId="{13272577-6A95-4A33-B07A-E298B598610B}">
      <dgm:prSet/>
      <dgm:spPr/>
      <dgm:t>
        <a:bodyPr/>
        <a:lstStyle/>
        <a:p>
          <a:endParaRPr lang="en-US"/>
        </a:p>
      </dgm:t>
    </dgm:pt>
    <dgm:pt modelId="{3DAAC581-BE50-4544-8F79-87B90C5016A6}">
      <dgm:prSet phldrT="[Text]" custT="1"/>
      <dgm:spPr/>
      <dgm:t>
        <a:bodyPr/>
        <a:lstStyle/>
        <a:p>
          <a:r>
            <a:rPr lang="en-US" sz="2800" dirty="0"/>
            <a:t>INCREMENTAL/RADICAL/ DISRUPTIVE INNOVATION</a:t>
          </a:r>
        </a:p>
      </dgm:t>
    </dgm:pt>
    <dgm:pt modelId="{0E44BC40-C07F-46CB-94F2-F63D188F521C}" type="parTrans" cxnId="{DB9B5F5A-9C1F-45B0-B704-BE73704B62ED}">
      <dgm:prSet/>
      <dgm:spPr/>
      <dgm:t>
        <a:bodyPr/>
        <a:lstStyle/>
        <a:p>
          <a:endParaRPr lang="en-US"/>
        </a:p>
      </dgm:t>
    </dgm:pt>
    <dgm:pt modelId="{3DA2D743-3EB0-44C2-917A-B9DB2E95AB33}" type="sibTrans" cxnId="{DB9B5F5A-9C1F-45B0-B704-BE73704B62ED}">
      <dgm:prSet/>
      <dgm:spPr/>
      <dgm:t>
        <a:bodyPr/>
        <a:lstStyle/>
        <a:p>
          <a:endParaRPr lang="en-US"/>
        </a:p>
      </dgm:t>
    </dgm:pt>
    <dgm:pt modelId="{A114260D-C322-43FC-94BB-94D88FB0BA1C}" type="pres">
      <dgm:prSet presAssocID="{9736C2E8-DFCC-4C37-8C84-EE94667403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4E0620-A581-42B8-94BA-0AEC2DB910B1}" type="pres">
      <dgm:prSet presAssocID="{2E23CD06-4DCD-47FD-A82E-FBDFBF4AFA31}" presName="node" presStyleLbl="node1" presStyleIdx="0" presStyleCnt="2" custScaleX="109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C6C29-68CE-4668-BE05-8B9FA4507F2B}" type="pres">
      <dgm:prSet presAssocID="{E6CE81AE-5F9A-4DFC-B023-135A3EB4B27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D02CB18-3AA2-4FFF-8A60-880769364E90}" type="pres">
      <dgm:prSet presAssocID="{E6CE81AE-5F9A-4DFC-B023-135A3EB4B27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0B6F353-3803-4977-BFF3-4B7EAD7C1FD0}" type="pres">
      <dgm:prSet presAssocID="{3DAAC581-BE50-4544-8F79-87B90C5016A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BEE7D-201E-4BE7-B751-A854D8C37B19}" type="pres">
      <dgm:prSet presAssocID="{3DA2D743-3EB0-44C2-917A-B9DB2E95AB3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EAEB56A-3344-4684-A362-173073E40CDD}" type="pres">
      <dgm:prSet presAssocID="{3DA2D743-3EB0-44C2-917A-B9DB2E95AB33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13272577-6A95-4A33-B07A-E298B598610B}" srcId="{9736C2E8-DFCC-4C37-8C84-EE9466740357}" destId="{2E23CD06-4DCD-47FD-A82E-FBDFBF4AFA31}" srcOrd="0" destOrd="0" parTransId="{32702300-E16C-43FF-BCCA-5C9357638A0B}" sibTransId="{E6CE81AE-5F9A-4DFC-B023-135A3EB4B27B}"/>
    <dgm:cxn modelId="{DB9B5F5A-9C1F-45B0-B704-BE73704B62ED}" srcId="{9736C2E8-DFCC-4C37-8C84-EE9466740357}" destId="{3DAAC581-BE50-4544-8F79-87B90C5016A6}" srcOrd="1" destOrd="0" parTransId="{0E44BC40-C07F-46CB-94F2-F63D188F521C}" sibTransId="{3DA2D743-3EB0-44C2-917A-B9DB2E95AB33}"/>
    <dgm:cxn modelId="{42BD9A8F-5BF1-4764-A509-4447D0D2EBB9}" type="presOf" srcId="{3DA2D743-3EB0-44C2-917A-B9DB2E95AB33}" destId="{FEAEB56A-3344-4684-A362-173073E40CDD}" srcOrd="1" destOrd="0" presId="urn:microsoft.com/office/officeart/2005/8/layout/cycle2"/>
    <dgm:cxn modelId="{74AFE66B-5435-4B85-9A03-CF167E9FAEB8}" type="presOf" srcId="{2E23CD06-4DCD-47FD-A82E-FBDFBF4AFA31}" destId="{8D4E0620-A581-42B8-94BA-0AEC2DB910B1}" srcOrd="0" destOrd="0" presId="urn:microsoft.com/office/officeart/2005/8/layout/cycle2"/>
    <dgm:cxn modelId="{62A34BDE-E075-461C-82A3-164437901DF8}" type="presOf" srcId="{9736C2E8-DFCC-4C37-8C84-EE9466740357}" destId="{A114260D-C322-43FC-94BB-94D88FB0BA1C}" srcOrd="0" destOrd="0" presId="urn:microsoft.com/office/officeart/2005/8/layout/cycle2"/>
    <dgm:cxn modelId="{48BF2FEB-3A35-4A0E-B788-69A0FBF1FF00}" type="presOf" srcId="{3DAAC581-BE50-4544-8F79-87B90C5016A6}" destId="{00B6F353-3803-4977-BFF3-4B7EAD7C1FD0}" srcOrd="0" destOrd="0" presId="urn:microsoft.com/office/officeart/2005/8/layout/cycle2"/>
    <dgm:cxn modelId="{FB64428A-0E82-4C6A-88D7-5BBAD75230B7}" type="presOf" srcId="{3DA2D743-3EB0-44C2-917A-B9DB2E95AB33}" destId="{BB4BEE7D-201E-4BE7-B751-A854D8C37B19}" srcOrd="0" destOrd="0" presId="urn:microsoft.com/office/officeart/2005/8/layout/cycle2"/>
    <dgm:cxn modelId="{127B4AE2-72CD-408A-97D0-E4FD037F4271}" type="presOf" srcId="{E6CE81AE-5F9A-4DFC-B023-135A3EB4B27B}" destId="{ED02CB18-3AA2-4FFF-8A60-880769364E90}" srcOrd="1" destOrd="0" presId="urn:microsoft.com/office/officeart/2005/8/layout/cycle2"/>
    <dgm:cxn modelId="{6CC68750-5F72-43F7-9225-CB7DD9CB5C37}" type="presOf" srcId="{E6CE81AE-5F9A-4DFC-B023-135A3EB4B27B}" destId="{D61C6C29-68CE-4668-BE05-8B9FA4507F2B}" srcOrd="0" destOrd="0" presId="urn:microsoft.com/office/officeart/2005/8/layout/cycle2"/>
    <dgm:cxn modelId="{D4B7F397-F33A-4F98-955F-1B40F9A809B8}" type="presParOf" srcId="{A114260D-C322-43FC-94BB-94D88FB0BA1C}" destId="{8D4E0620-A581-42B8-94BA-0AEC2DB910B1}" srcOrd="0" destOrd="0" presId="urn:microsoft.com/office/officeart/2005/8/layout/cycle2"/>
    <dgm:cxn modelId="{3E0C7802-3599-41AE-BA1A-20956852BFB5}" type="presParOf" srcId="{A114260D-C322-43FC-94BB-94D88FB0BA1C}" destId="{D61C6C29-68CE-4668-BE05-8B9FA4507F2B}" srcOrd="1" destOrd="0" presId="urn:microsoft.com/office/officeart/2005/8/layout/cycle2"/>
    <dgm:cxn modelId="{72F76952-30E4-4DFB-A123-67F0E6D14E30}" type="presParOf" srcId="{D61C6C29-68CE-4668-BE05-8B9FA4507F2B}" destId="{ED02CB18-3AA2-4FFF-8A60-880769364E90}" srcOrd="0" destOrd="0" presId="urn:microsoft.com/office/officeart/2005/8/layout/cycle2"/>
    <dgm:cxn modelId="{90CFDCE3-BC53-4002-9C89-A781BBE7C871}" type="presParOf" srcId="{A114260D-C322-43FC-94BB-94D88FB0BA1C}" destId="{00B6F353-3803-4977-BFF3-4B7EAD7C1FD0}" srcOrd="2" destOrd="0" presId="urn:microsoft.com/office/officeart/2005/8/layout/cycle2"/>
    <dgm:cxn modelId="{2816B5C7-4878-4714-9EF9-ABF9021FA5A6}" type="presParOf" srcId="{A114260D-C322-43FC-94BB-94D88FB0BA1C}" destId="{BB4BEE7D-201E-4BE7-B751-A854D8C37B19}" srcOrd="3" destOrd="0" presId="urn:microsoft.com/office/officeart/2005/8/layout/cycle2"/>
    <dgm:cxn modelId="{E9177EAC-D407-40B1-B7F9-B6BFFD390884}" type="presParOf" srcId="{BB4BEE7D-201E-4BE7-B751-A854D8C37B19}" destId="{FEAEB56A-3344-4684-A362-173073E40CD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CF1040-BA77-4B0A-8163-04D0EE966EE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8DC132-8DB7-4D15-BC35-DACFFBFD083F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/>
            <a:t>WHAT</a:t>
          </a:r>
        </a:p>
      </dgm:t>
    </dgm:pt>
    <dgm:pt modelId="{1AAFE4F9-A402-4A5F-A718-1C87BE903297}" type="parTrans" cxnId="{22F7A7EF-7B02-4703-8F01-B733C60419C7}">
      <dgm:prSet/>
      <dgm:spPr/>
      <dgm:t>
        <a:bodyPr/>
        <a:lstStyle/>
        <a:p>
          <a:endParaRPr lang="en-US"/>
        </a:p>
      </dgm:t>
    </dgm:pt>
    <dgm:pt modelId="{F0E9C4D4-81A9-4442-9563-6D87F744CD8E}" type="sibTrans" cxnId="{22F7A7EF-7B02-4703-8F01-B733C60419C7}">
      <dgm:prSet/>
      <dgm:spPr/>
      <dgm:t>
        <a:bodyPr/>
        <a:lstStyle/>
        <a:p>
          <a:endParaRPr lang="en-US"/>
        </a:p>
      </dgm:t>
    </dgm:pt>
    <dgm:pt modelId="{17EB1CE2-5ECF-48EE-A617-09E739394B2D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/>
            <a:t>HOW</a:t>
          </a:r>
        </a:p>
      </dgm:t>
    </dgm:pt>
    <dgm:pt modelId="{33D5051B-8AB1-44D4-8AAD-467FC0295A35}" type="parTrans" cxnId="{8F599509-7BE4-439A-92FD-307A8DD6595B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971A6A30-26EB-4BE9-BE34-C280A8F10E59}" type="sibTrans" cxnId="{8F599509-7BE4-439A-92FD-307A8DD6595B}">
      <dgm:prSet/>
      <dgm:spPr/>
      <dgm:t>
        <a:bodyPr/>
        <a:lstStyle/>
        <a:p>
          <a:endParaRPr lang="en-US"/>
        </a:p>
      </dgm:t>
    </dgm:pt>
    <dgm:pt modelId="{B604FB95-A46F-411B-AE90-DB7896DAA657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/>
            <a:t>COST</a:t>
          </a:r>
        </a:p>
      </dgm:t>
    </dgm:pt>
    <dgm:pt modelId="{BFDBAF19-ED4C-4D96-95DC-7670709F9721}" type="parTrans" cxnId="{BE2F4B7F-D850-43FC-A28E-2C5C054B2265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2ED56A9-CEB1-4D31-9CFA-A1D370B2940C}" type="sibTrans" cxnId="{BE2F4B7F-D850-43FC-A28E-2C5C054B2265}">
      <dgm:prSet/>
      <dgm:spPr/>
      <dgm:t>
        <a:bodyPr/>
        <a:lstStyle/>
        <a:p>
          <a:endParaRPr lang="en-US"/>
        </a:p>
      </dgm:t>
    </dgm:pt>
    <dgm:pt modelId="{68DF7C97-455D-46BF-8747-BF647A15D79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/>
            <a:t>WHY</a:t>
          </a:r>
        </a:p>
      </dgm:t>
    </dgm:pt>
    <dgm:pt modelId="{5335BD50-1410-4AE1-A712-DF912D0F01E2}" type="parTrans" cxnId="{AD0065C0-4F46-42E4-AD47-B8C4F442750D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8D57A7A5-B927-4916-A99F-11A53BD2ACA7}" type="sibTrans" cxnId="{AD0065C0-4F46-42E4-AD47-B8C4F442750D}">
      <dgm:prSet/>
      <dgm:spPr/>
      <dgm:t>
        <a:bodyPr/>
        <a:lstStyle/>
        <a:p>
          <a:endParaRPr lang="en-US"/>
        </a:p>
      </dgm:t>
    </dgm:pt>
    <dgm:pt modelId="{0F1ED3A3-7F7A-4639-BD72-71A66B64DCF2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/>
            <a:t>WHEN</a:t>
          </a:r>
        </a:p>
      </dgm:t>
    </dgm:pt>
    <dgm:pt modelId="{F96B4983-DCE9-4464-A127-5D43885F8607}" type="parTrans" cxnId="{17CE9463-8A31-4F59-9DC9-F0D537A99191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3E36A1A-C71D-47C7-8884-E820B638BCC7}" type="sibTrans" cxnId="{17CE9463-8A31-4F59-9DC9-F0D537A99191}">
      <dgm:prSet/>
      <dgm:spPr/>
      <dgm:t>
        <a:bodyPr/>
        <a:lstStyle/>
        <a:p>
          <a:endParaRPr lang="en-US"/>
        </a:p>
      </dgm:t>
    </dgm:pt>
    <dgm:pt modelId="{370453CB-EEAD-476A-AF67-83C6AF2FA4F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/>
            <a:t>TIME</a:t>
          </a:r>
        </a:p>
      </dgm:t>
    </dgm:pt>
    <dgm:pt modelId="{790DC938-A042-4A8F-BF0A-DF3611297E30}" type="parTrans" cxnId="{4F57F44E-7CDF-404C-94D5-7CFB8C470DC4}">
      <dgm:prSet/>
      <dgm:spPr>
        <a:solidFill>
          <a:schemeClr val="accent2"/>
        </a:solidFill>
      </dgm:spPr>
      <dgm:t>
        <a:bodyPr/>
        <a:lstStyle/>
        <a:p>
          <a:endParaRPr lang="en-IN"/>
        </a:p>
      </dgm:t>
    </dgm:pt>
    <dgm:pt modelId="{BF4C9156-281F-4CF8-B800-B9381D747455}" type="sibTrans" cxnId="{4F57F44E-7CDF-404C-94D5-7CFB8C470DC4}">
      <dgm:prSet/>
      <dgm:spPr/>
      <dgm:t>
        <a:bodyPr/>
        <a:lstStyle/>
        <a:p>
          <a:endParaRPr lang="en-IN"/>
        </a:p>
      </dgm:t>
    </dgm:pt>
    <dgm:pt modelId="{FEDE5229-6AD8-4DEB-9FCD-39196CB11913}" type="pres">
      <dgm:prSet presAssocID="{DACF1040-BA77-4B0A-8163-04D0EE966E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27AD77-9094-419E-B7B4-0E324DC52949}" type="pres">
      <dgm:prSet presAssocID="{988DC132-8DB7-4D15-BC35-DACFFBFD083F}" presName="centerShape" presStyleLbl="node0" presStyleIdx="0" presStyleCnt="1" custScaleX="120068"/>
      <dgm:spPr/>
      <dgm:t>
        <a:bodyPr/>
        <a:lstStyle/>
        <a:p>
          <a:endParaRPr lang="en-US"/>
        </a:p>
      </dgm:t>
    </dgm:pt>
    <dgm:pt modelId="{C65ED5EB-8947-4DAF-BF8D-E55606E8192C}" type="pres">
      <dgm:prSet presAssocID="{33D5051B-8AB1-44D4-8AAD-467FC0295A35}" presName="parTrans" presStyleLbl="sibTrans2D1" presStyleIdx="0" presStyleCnt="5"/>
      <dgm:spPr/>
      <dgm:t>
        <a:bodyPr/>
        <a:lstStyle/>
        <a:p>
          <a:endParaRPr lang="en-US"/>
        </a:p>
      </dgm:t>
    </dgm:pt>
    <dgm:pt modelId="{6FC9243B-1375-4C1A-8030-BF6949273222}" type="pres">
      <dgm:prSet presAssocID="{33D5051B-8AB1-44D4-8AAD-467FC0295A3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66DD900-2A96-497F-A28B-EBF89C17E4C4}" type="pres">
      <dgm:prSet presAssocID="{17EB1CE2-5ECF-48EE-A617-09E739394B2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C8A76-9748-48B9-9E98-A1EC52B19F0A}" type="pres">
      <dgm:prSet presAssocID="{BFDBAF19-ED4C-4D96-95DC-7670709F972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D532219-2D88-4C53-8B77-3E93445A5B50}" type="pres">
      <dgm:prSet presAssocID="{BFDBAF19-ED4C-4D96-95DC-7670709F972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54BC33E-7B38-4DD2-865A-10638A72B03F}" type="pres">
      <dgm:prSet presAssocID="{B604FB95-A46F-411B-AE90-DB7896DAA6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8FBA8-667B-4337-8738-8E53BB4EEF5A}" type="pres">
      <dgm:prSet presAssocID="{5335BD50-1410-4AE1-A712-DF912D0F01E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205EEDB5-6A18-4B24-8EDA-BE2CB65061E8}" type="pres">
      <dgm:prSet presAssocID="{5335BD50-1410-4AE1-A712-DF912D0F01E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DF3A0A4-2CBC-4910-9C29-1DEA3DCB7736}" type="pres">
      <dgm:prSet presAssocID="{68DF7C97-455D-46BF-8747-BF647A15D7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7FC49-3160-453F-8C29-207929838432}" type="pres">
      <dgm:prSet presAssocID="{F96B4983-DCE9-4464-A127-5D43885F860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43E192E4-8946-41CB-8066-00D6BCDEC0A2}" type="pres">
      <dgm:prSet presAssocID="{F96B4983-DCE9-4464-A127-5D43885F860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2E7D9F1-7C0A-440B-A517-50B19C24E69B}" type="pres">
      <dgm:prSet presAssocID="{0F1ED3A3-7F7A-4639-BD72-71A66B64DCF2}" presName="node" presStyleLbl="node1" presStyleIdx="3" presStyleCnt="5" custScaleX="117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A8999-9B2D-4B12-94A0-F78383A7FB3E}" type="pres">
      <dgm:prSet presAssocID="{790DC938-A042-4A8F-BF0A-DF3611297E30}" presName="parTrans" presStyleLbl="sibTrans2D1" presStyleIdx="4" presStyleCnt="5"/>
      <dgm:spPr/>
      <dgm:t>
        <a:bodyPr/>
        <a:lstStyle/>
        <a:p>
          <a:endParaRPr lang="en-US"/>
        </a:p>
      </dgm:t>
    </dgm:pt>
    <dgm:pt modelId="{74501841-5893-46D0-8FFE-90F1AE2BB15E}" type="pres">
      <dgm:prSet presAssocID="{790DC938-A042-4A8F-BF0A-DF3611297E3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5D371DD-08FC-4A17-9FC9-F280EF0D55DD}" type="pres">
      <dgm:prSet presAssocID="{370453CB-EEAD-476A-AF67-83C6AF2FA4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E9463-8A31-4F59-9DC9-F0D537A99191}" srcId="{988DC132-8DB7-4D15-BC35-DACFFBFD083F}" destId="{0F1ED3A3-7F7A-4639-BD72-71A66B64DCF2}" srcOrd="3" destOrd="0" parTransId="{F96B4983-DCE9-4464-A127-5D43885F8607}" sibTransId="{03E36A1A-C71D-47C7-8884-E820B638BCC7}"/>
    <dgm:cxn modelId="{7D00B2D3-EB13-4A1E-A5D8-518CF5B2B6FC}" type="presOf" srcId="{F96B4983-DCE9-4464-A127-5D43885F8607}" destId="{1077FC49-3160-453F-8C29-207929838432}" srcOrd="0" destOrd="0" presId="urn:microsoft.com/office/officeart/2005/8/layout/radial5"/>
    <dgm:cxn modelId="{2E0F4B01-73A6-4DE6-A807-9372CC4065F8}" type="presOf" srcId="{BFDBAF19-ED4C-4D96-95DC-7670709F9721}" destId="{FD532219-2D88-4C53-8B77-3E93445A5B50}" srcOrd="1" destOrd="0" presId="urn:microsoft.com/office/officeart/2005/8/layout/radial5"/>
    <dgm:cxn modelId="{22F7A7EF-7B02-4703-8F01-B733C60419C7}" srcId="{DACF1040-BA77-4B0A-8163-04D0EE966EE3}" destId="{988DC132-8DB7-4D15-BC35-DACFFBFD083F}" srcOrd="0" destOrd="0" parTransId="{1AAFE4F9-A402-4A5F-A718-1C87BE903297}" sibTransId="{F0E9C4D4-81A9-4442-9563-6D87F744CD8E}"/>
    <dgm:cxn modelId="{411F969D-9884-426E-9956-FCB1B7E09CE1}" type="presOf" srcId="{5335BD50-1410-4AE1-A712-DF912D0F01E2}" destId="{205EEDB5-6A18-4B24-8EDA-BE2CB65061E8}" srcOrd="1" destOrd="0" presId="urn:microsoft.com/office/officeart/2005/8/layout/radial5"/>
    <dgm:cxn modelId="{BE2F4B7F-D850-43FC-A28E-2C5C054B2265}" srcId="{988DC132-8DB7-4D15-BC35-DACFFBFD083F}" destId="{B604FB95-A46F-411B-AE90-DB7896DAA657}" srcOrd="1" destOrd="0" parTransId="{BFDBAF19-ED4C-4D96-95DC-7670709F9721}" sibTransId="{12ED56A9-CEB1-4D31-9CFA-A1D370B2940C}"/>
    <dgm:cxn modelId="{26C5E34E-4114-4871-9176-26453A69B69F}" type="presOf" srcId="{0F1ED3A3-7F7A-4639-BD72-71A66B64DCF2}" destId="{12E7D9F1-7C0A-440B-A517-50B19C24E69B}" srcOrd="0" destOrd="0" presId="urn:microsoft.com/office/officeart/2005/8/layout/radial5"/>
    <dgm:cxn modelId="{CD18E8E0-4AFD-4221-8942-80827F53605F}" type="presOf" srcId="{33D5051B-8AB1-44D4-8AAD-467FC0295A35}" destId="{6FC9243B-1375-4C1A-8030-BF6949273222}" srcOrd="1" destOrd="0" presId="urn:microsoft.com/office/officeart/2005/8/layout/radial5"/>
    <dgm:cxn modelId="{CEFE32EE-BA26-4162-A544-E0BB926C550D}" type="presOf" srcId="{790DC938-A042-4A8F-BF0A-DF3611297E30}" destId="{5FDA8999-9B2D-4B12-94A0-F78383A7FB3E}" srcOrd="0" destOrd="0" presId="urn:microsoft.com/office/officeart/2005/8/layout/radial5"/>
    <dgm:cxn modelId="{D198033D-F573-488F-83BF-B232F57148FA}" type="presOf" srcId="{17EB1CE2-5ECF-48EE-A617-09E739394B2D}" destId="{366DD900-2A96-497F-A28B-EBF89C17E4C4}" srcOrd="0" destOrd="0" presId="urn:microsoft.com/office/officeart/2005/8/layout/radial5"/>
    <dgm:cxn modelId="{0DDB9063-3019-45D6-86D3-67F2A1BD3A82}" type="presOf" srcId="{DACF1040-BA77-4B0A-8163-04D0EE966EE3}" destId="{FEDE5229-6AD8-4DEB-9FCD-39196CB11913}" srcOrd="0" destOrd="0" presId="urn:microsoft.com/office/officeart/2005/8/layout/radial5"/>
    <dgm:cxn modelId="{D2329BB4-4DA8-4AF9-A64D-EECC60D1CFC6}" type="presOf" srcId="{F96B4983-DCE9-4464-A127-5D43885F8607}" destId="{43E192E4-8946-41CB-8066-00D6BCDEC0A2}" srcOrd="1" destOrd="0" presId="urn:microsoft.com/office/officeart/2005/8/layout/radial5"/>
    <dgm:cxn modelId="{AD0065C0-4F46-42E4-AD47-B8C4F442750D}" srcId="{988DC132-8DB7-4D15-BC35-DACFFBFD083F}" destId="{68DF7C97-455D-46BF-8747-BF647A15D796}" srcOrd="2" destOrd="0" parTransId="{5335BD50-1410-4AE1-A712-DF912D0F01E2}" sibTransId="{8D57A7A5-B927-4916-A99F-11A53BD2ACA7}"/>
    <dgm:cxn modelId="{A5C2CCFC-71D5-43B6-9D91-0522BF2342FE}" type="presOf" srcId="{BFDBAF19-ED4C-4D96-95DC-7670709F9721}" destId="{5E3C8A76-9748-48B9-9E98-A1EC52B19F0A}" srcOrd="0" destOrd="0" presId="urn:microsoft.com/office/officeart/2005/8/layout/radial5"/>
    <dgm:cxn modelId="{A41EE257-E646-4EFB-A683-B954E1B0C155}" type="presOf" srcId="{33D5051B-8AB1-44D4-8AAD-467FC0295A35}" destId="{C65ED5EB-8947-4DAF-BF8D-E55606E8192C}" srcOrd="0" destOrd="0" presId="urn:microsoft.com/office/officeart/2005/8/layout/radial5"/>
    <dgm:cxn modelId="{97B0BC61-21E1-4585-B0B7-55E69B0785BF}" type="presOf" srcId="{790DC938-A042-4A8F-BF0A-DF3611297E30}" destId="{74501841-5893-46D0-8FFE-90F1AE2BB15E}" srcOrd="1" destOrd="0" presId="urn:microsoft.com/office/officeart/2005/8/layout/radial5"/>
    <dgm:cxn modelId="{EE478C82-17E1-47B6-9104-1F781838D970}" type="presOf" srcId="{68DF7C97-455D-46BF-8747-BF647A15D796}" destId="{CDF3A0A4-2CBC-4910-9C29-1DEA3DCB7736}" srcOrd="0" destOrd="0" presId="urn:microsoft.com/office/officeart/2005/8/layout/radial5"/>
    <dgm:cxn modelId="{4F57F44E-7CDF-404C-94D5-7CFB8C470DC4}" srcId="{988DC132-8DB7-4D15-BC35-DACFFBFD083F}" destId="{370453CB-EEAD-476A-AF67-83C6AF2FA4F0}" srcOrd="4" destOrd="0" parTransId="{790DC938-A042-4A8F-BF0A-DF3611297E30}" sibTransId="{BF4C9156-281F-4CF8-B800-B9381D747455}"/>
    <dgm:cxn modelId="{AED164C1-A3CB-403E-A640-0C2DC241440C}" type="presOf" srcId="{B604FB95-A46F-411B-AE90-DB7896DAA657}" destId="{854BC33E-7B38-4DD2-865A-10638A72B03F}" srcOrd="0" destOrd="0" presId="urn:microsoft.com/office/officeart/2005/8/layout/radial5"/>
    <dgm:cxn modelId="{51D60D9F-7F5F-4060-A3FA-ADD13E352E27}" type="presOf" srcId="{5335BD50-1410-4AE1-A712-DF912D0F01E2}" destId="{0938FBA8-667B-4337-8738-8E53BB4EEF5A}" srcOrd="0" destOrd="0" presId="urn:microsoft.com/office/officeart/2005/8/layout/radial5"/>
    <dgm:cxn modelId="{0C277454-F74B-4857-B2F4-9ABC18F21DA8}" type="presOf" srcId="{988DC132-8DB7-4D15-BC35-DACFFBFD083F}" destId="{9727AD77-9094-419E-B7B4-0E324DC52949}" srcOrd="0" destOrd="0" presId="urn:microsoft.com/office/officeart/2005/8/layout/radial5"/>
    <dgm:cxn modelId="{8F599509-7BE4-439A-92FD-307A8DD6595B}" srcId="{988DC132-8DB7-4D15-BC35-DACFFBFD083F}" destId="{17EB1CE2-5ECF-48EE-A617-09E739394B2D}" srcOrd="0" destOrd="0" parTransId="{33D5051B-8AB1-44D4-8AAD-467FC0295A35}" sibTransId="{971A6A30-26EB-4BE9-BE34-C280A8F10E59}"/>
    <dgm:cxn modelId="{633601BE-2D0A-407C-AFFF-F29CF4CE915E}" type="presOf" srcId="{370453CB-EEAD-476A-AF67-83C6AF2FA4F0}" destId="{15D371DD-08FC-4A17-9FC9-F280EF0D55DD}" srcOrd="0" destOrd="0" presId="urn:microsoft.com/office/officeart/2005/8/layout/radial5"/>
    <dgm:cxn modelId="{F1927CE7-9951-4880-A6DB-568296CFBCDD}" type="presParOf" srcId="{FEDE5229-6AD8-4DEB-9FCD-39196CB11913}" destId="{9727AD77-9094-419E-B7B4-0E324DC52949}" srcOrd="0" destOrd="0" presId="urn:microsoft.com/office/officeart/2005/8/layout/radial5"/>
    <dgm:cxn modelId="{F08B098A-761B-48E9-90F8-94736C843C14}" type="presParOf" srcId="{FEDE5229-6AD8-4DEB-9FCD-39196CB11913}" destId="{C65ED5EB-8947-4DAF-BF8D-E55606E8192C}" srcOrd="1" destOrd="0" presId="urn:microsoft.com/office/officeart/2005/8/layout/radial5"/>
    <dgm:cxn modelId="{D8F96254-F3A8-498F-BF88-5E7CBFEA1E1E}" type="presParOf" srcId="{C65ED5EB-8947-4DAF-BF8D-E55606E8192C}" destId="{6FC9243B-1375-4C1A-8030-BF6949273222}" srcOrd="0" destOrd="0" presId="urn:microsoft.com/office/officeart/2005/8/layout/radial5"/>
    <dgm:cxn modelId="{D39D2505-7A06-49BB-94EF-572856265AF3}" type="presParOf" srcId="{FEDE5229-6AD8-4DEB-9FCD-39196CB11913}" destId="{366DD900-2A96-497F-A28B-EBF89C17E4C4}" srcOrd="2" destOrd="0" presId="urn:microsoft.com/office/officeart/2005/8/layout/radial5"/>
    <dgm:cxn modelId="{F7A20BB4-829E-4251-8DC7-D2928208D3FD}" type="presParOf" srcId="{FEDE5229-6AD8-4DEB-9FCD-39196CB11913}" destId="{5E3C8A76-9748-48B9-9E98-A1EC52B19F0A}" srcOrd="3" destOrd="0" presId="urn:microsoft.com/office/officeart/2005/8/layout/radial5"/>
    <dgm:cxn modelId="{CF08222D-573E-4096-8201-C564373F6A7F}" type="presParOf" srcId="{5E3C8A76-9748-48B9-9E98-A1EC52B19F0A}" destId="{FD532219-2D88-4C53-8B77-3E93445A5B50}" srcOrd="0" destOrd="0" presId="urn:microsoft.com/office/officeart/2005/8/layout/radial5"/>
    <dgm:cxn modelId="{C082FEF9-F23B-40E3-B249-C8FF92ED24BC}" type="presParOf" srcId="{FEDE5229-6AD8-4DEB-9FCD-39196CB11913}" destId="{854BC33E-7B38-4DD2-865A-10638A72B03F}" srcOrd="4" destOrd="0" presId="urn:microsoft.com/office/officeart/2005/8/layout/radial5"/>
    <dgm:cxn modelId="{47966F6D-4AF4-4298-BB9A-1CB50C3E5283}" type="presParOf" srcId="{FEDE5229-6AD8-4DEB-9FCD-39196CB11913}" destId="{0938FBA8-667B-4337-8738-8E53BB4EEF5A}" srcOrd="5" destOrd="0" presId="urn:microsoft.com/office/officeart/2005/8/layout/radial5"/>
    <dgm:cxn modelId="{6AF8E696-AC43-4830-8A55-B39D67648D8A}" type="presParOf" srcId="{0938FBA8-667B-4337-8738-8E53BB4EEF5A}" destId="{205EEDB5-6A18-4B24-8EDA-BE2CB65061E8}" srcOrd="0" destOrd="0" presId="urn:microsoft.com/office/officeart/2005/8/layout/radial5"/>
    <dgm:cxn modelId="{325BFB23-8BC3-4911-89CF-63B634FC3B0C}" type="presParOf" srcId="{FEDE5229-6AD8-4DEB-9FCD-39196CB11913}" destId="{CDF3A0A4-2CBC-4910-9C29-1DEA3DCB7736}" srcOrd="6" destOrd="0" presId="urn:microsoft.com/office/officeart/2005/8/layout/radial5"/>
    <dgm:cxn modelId="{B4B648EA-5D03-4B7A-BA39-6958D57EA65B}" type="presParOf" srcId="{FEDE5229-6AD8-4DEB-9FCD-39196CB11913}" destId="{1077FC49-3160-453F-8C29-207929838432}" srcOrd="7" destOrd="0" presId="urn:microsoft.com/office/officeart/2005/8/layout/radial5"/>
    <dgm:cxn modelId="{40ED47FE-A1BE-4731-B4B7-66EEFAF6FF50}" type="presParOf" srcId="{1077FC49-3160-453F-8C29-207929838432}" destId="{43E192E4-8946-41CB-8066-00D6BCDEC0A2}" srcOrd="0" destOrd="0" presId="urn:microsoft.com/office/officeart/2005/8/layout/radial5"/>
    <dgm:cxn modelId="{F99CFCC6-19A0-48EC-9302-C9DD40BE8985}" type="presParOf" srcId="{FEDE5229-6AD8-4DEB-9FCD-39196CB11913}" destId="{12E7D9F1-7C0A-440B-A517-50B19C24E69B}" srcOrd="8" destOrd="0" presId="urn:microsoft.com/office/officeart/2005/8/layout/radial5"/>
    <dgm:cxn modelId="{B6D2103D-6022-462C-BAD5-4F33C2185F54}" type="presParOf" srcId="{FEDE5229-6AD8-4DEB-9FCD-39196CB11913}" destId="{5FDA8999-9B2D-4B12-94A0-F78383A7FB3E}" srcOrd="9" destOrd="0" presId="urn:microsoft.com/office/officeart/2005/8/layout/radial5"/>
    <dgm:cxn modelId="{5083B69D-8FDF-4244-9EEA-43E20B49EFCD}" type="presParOf" srcId="{5FDA8999-9B2D-4B12-94A0-F78383A7FB3E}" destId="{74501841-5893-46D0-8FFE-90F1AE2BB15E}" srcOrd="0" destOrd="0" presId="urn:microsoft.com/office/officeart/2005/8/layout/radial5"/>
    <dgm:cxn modelId="{7666F8B7-85C5-476B-BC04-6AFAC626617A}" type="presParOf" srcId="{FEDE5229-6AD8-4DEB-9FCD-39196CB11913}" destId="{15D371DD-08FC-4A17-9FC9-F280EF0D55D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2F6AD0-832C-44E0-985F-3F4ACE4870CA}" type="doc">
      <dgm:prSet loTypeId="urn:microsoft.com/office/officeart/2005/8/layout/hList7#1" loCatId="relationship" qsTypeId="urn:microsoft.com/office/officeart/2005/8/quickstyle/simple1" qsCatId="simple" csTypeId="urn:microsoft.com/office/officeart/2005/8/colors/colorful5" csCatId="colorful" phldr="1"/>
      <dgm:spPr/>
    </dgm:pt>
    <dgm:pt modelId="{FDEB6C48-B0DD-4A5F-B1CF-F00A0CEBD4BA}">
      <dgm:prSet phldrT="[Text]" custT="1"/>
      <dgm:spPr/>
      <dgm:t>
        <a:bodyPr/>
        <a:lstStyle/>
        <a:p>
          <a:r>
            <a:rPr lang="en-US" sz="2400" dirty="0"/>
            <a:t>RESEARCH  AND PUBLICATIONS</a:t>
          </a:r>
          <a:endParaRPr lang="en-IN" sz="2400" dirty="0"/>
        </a:p>
      </dgm:t>
    </dgm:pt>
    <dgm:pt modelId="{452DD58F-05B4-4DA9-8168-E235D85C4921}" type="parTrans" cxnId="{68306302-DB8D-4F03-A455-704175AA4923}">
      <dgm:prSet/>
      <dgm:spPr/>
      <dgm:t>
        <a:bodyPr/>
        <a:lstStyle/>
        <a:p>
          <a:endParaRPr lang="en-IN"/>
        </a:p>
      </dgm:t>
    </dgm:pt>
    <dgm:pt modelId="{93C6CA57-112E-4792-A027-9FFA12F4398F}" type="sibTrans" cxnId="{68306302-DB8D-4F03-A455-704175AA4923}">
      <dgm:prSet/>
      <dgm:spPr/>
      <dgm:t>
        <a:bodyPr/>
        <a:lstStyle/>
        <a:p>
          <a:endParaRPr lang="en-IN"/>
        </a:p>
      </dgm:t>
    </dgm:pt>
    <dgm:pt modelId="{B2ABDC40-428E-4350-B1E4-F93DAA69E5C0}">
      <dgm:prSet phldrT="[Text]" custT="1"/>
      <dgm:spPr/>
      <dgm:t>
        <a:bodyPr/>
        <a:lstStyle/>
        <a:p>
          <a:r>
            <a:rPr lang="en-US" sz="2400" dirty="0"/>
            <a:t>IP</a:t>
          </a:r>
          <a:endParaRPr lang="en-IN" sz="2400" dirty="0"/>
        </a:p>
      </dgm:t>
    </dgm:pt>
    <dgm:pt modelId="{D151F589-5746-49B3-8DE7-97555F21D36F}" type="parTrans" cxnId="{49CAF39E-4FE1-4E3A-B13E-DA1CDE3D62B5}">
      <dgm:prSet/>
      <dgm:spPr/>
      <dgm:t>
        <a:bodyPr/>
        <a:lstStyle/>
        <a:p>
          <a:endParaRPr lang="en-IN"/>
        </a:p>
      </dgm:t>
    </dgm:pt>
    <dgm:pt modelId="{712389CC-2874-469D-BE3B-AD89804006FB}" type="sibTrans" cxnId="{49CAF39E-4FE1-4E3A-B13E-DA1CDE3D62B5}">
      <dgm:prSet/>
      <dgm:spPr/>
      <dgm:t>
        <a:bodyPr/>
        <a:lstStyle/>
        <a:p>
          <a:endParaRPr lang="en-IN"/>
        </a:p>
      </dgm:t>
    </dgm:pt>
    <dgm:pt modelId="{1C82E1DB-63BB-457B-A62D-FDB35A3D3ED3}">
      <dgm:prSet phldrT="[Text]" custT="1"/>
      <dgm:spPr/>
      <dgm:t>
        <a:bodyPr/>
        <a:lstStyle/>
        <a:p>
          <a:r>
            <a:rPr lang="en-US" sz="2400" dirty="0"/>
            <a:t>MONETIZATION OF IP</a:t>
          </a:r>
          <a:endParaRPr lang="en-IN" sz="2400" dirty="0"/>
        </a:p>
      </dgm:t>
    </dgm:pt>
    <dgm:pt modelId="{B5C15814-02B5-43A6-9112-6631A2B6D54F}" type="parTrans" cxnId="{A7EC5788-3009-4B2D-8403-76B3F42F23CE}">
      <dgm:prSet/>
      <dgm:spPr/>
      <dgm:t>
        <a:bodyPr/>
        <a:lstStyle/>
        <a:p>
          <a:endParaRPr lang="en-IN"/>
        </a:p>
      </dgm:t>
    </dgm:pt>
    <dgm:pt modelId="{02A67952-429E-4125-955C-9472D606251E}" type="sibTrans" cxnId="{A7EC5788-3009-4B2D-8403-76B3F42F23CE}">
      <dgm:prSet/>
      <dgm:spPr/>
      <dgm:t>
        <a:bodyPr/>
        <a:lstStyle/>
        <a:p>
          <a:endParaRPr lang="en-IN"/>
        </a:p>
      </dgm:t>
    </dgm:pt>
    <dgm:pt modelId="{F395E101-18AE-4344-B2EE-181B067BA04B}" type="pres">
      <dgm:prSet presAssocID="{892F6AD0-832C-44E0-985F-3F4ACE4870CA}" presName="Name0" presStyleCnt="0">
        <dgm:presLayoutVars>
          <dgm:dir/>
          <dgm:resizeHandles val="exact"/>
        </dgm:presLayoutVars>
      </dgm:prSet>
      <dgm:spPr/>
    </dgm:pt>
    <dgm:pt modelId="{26196703-0C90-4981-9283-D2042BE7AA67}" type="pres">
      <dgm:prSet presAssocID="{892F6AD0-832C-44E0-985F-3F4ACE4870CA}" presName="fgShape" presStyleLbl="fgShp" presStyleIdx="0" presStyleCnt="1" custScaleY="148435"/>
      <dgm:spPr>
        <a:prstGeom prst="rightArrow">
          <a:avLst/>
        </a:prstGeom>
      </dgm:spPr>
    </dgm:pt>
    <dgm:pt modelId="{DF912235-9482-43AA-A36C-7C711D56C147}" type="pres">
      <dgm:prSet presAssocID="{892F6AD0-832C-44E0-985F-3F4ACE4870CA}" presName="linComp" presStyleCnt="0"/>
      <dgm:spPr/>
    </dgm:pt>
    <dgm:pt modelId="{E4404EA8-791C-48D0-94F8-3D3F8774B7D8}" type="pres">
      <dgm:prSet presAssocID="{FDEB6C48-B0DD-4A5F-B1CF-F00A0CEBD4BA}" presName="compNode" presStyleCnt="0"/>
      <dgm:spPr/>
    </dgm:pt>
    <dgm:pt modelId="{51780C82-BD31-40F0-B969-C5363900D70F}" type="pres">
      <dgm:prSet presAssocID="{FDEB6C48-B0DD-4A5F-B1CF-F00A0CEBD4BA}" presName="bkgdShape" presStyleLbl="node1" presStyleIdx="0" presStyleCnt="3"/>
      <dgm:spPr/>
      <dgm:t>
        <a:bodyPr/>
        <a:lstStyle/>
        <a:p>
          <a:endParaRPr lang="en-US"/>
        </a:p>
      </dgm:t>
    </dgm:pt>
    <dgm:pt modelId="{6A032706-72A9-4B04-BEF8-D1A080BA155F}" type="pres">
      <dgm:prSet presAssocID="{FDEB6C48-B0DD-4A5F-B1CF-F00A0CEBD4B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75CD6-B8DD-4BA7-AE7F-7CAE81CEC88A}" type="pres">
      <dgm:prSet presAssocID="{FDEB6C48-B0DD-4A5F-B1CF-F00A0CEBD4BA}" presName="invisiNode" presStyleLbl="node1" presStyleIdx="0" presStyleCnt="3"/>
      <dgm:spPr/>
    </dgm:pt>
    <dgm:pt modelId="{C2253641-399C-45A1-AFC9-76A482B3A417}" type="pres">
      <dgm:prSet presAssocID="{FDEB6C48-B0DD-4A5F-B1CF-F00A0CEBD4BA}" presName="imagNode" presStyleLbl="fgImgPlace1" presStyleIdx="0" presStyleCnt="3" custScaleX="124679"/>
      <dgm:spPr>
        <a:prstGeom prst="downArrowCallout">
          <a:avLst/>
        </a:prstGeom>
      </dgm:spPr>
    </dgm:pt>
    <dgm:pt modelId="{5933F671-0359-4240-B6D1-398E068835C1}" type="pres">
      <dgm:prSet presAssocID="{93C6CA57-112E-4792-A027-9FFA12F4398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46A8E2-E0F1-4977-ADDD-5AC099BBCB4F}" type="pres">
      <dgm:prSet presAssocID="{B2ABDC40-428E-4350-B1E4-F93DAA69E5C0}" presName="compNode" presStyleCnt="0"/>
      <dgm:spPr/>
    </dgm:pt>
    <dgm:pt modelId="{AD7058C0-9D3A-4C06-BF78-808C180FE7DE}" type="pres">
      <dgm:prSet presAssocID="{B2ABDC40-428E-4350-B1E4-F93DAA69E5C0}" presName="bkgdShape" presStyleLbl="node1" presStyleIdx="1" presStyleCnt="3"/>
      <dgm:spPr/>
      <dgm:t>
        <a:bodyPr/>
        <a:lstStyle/>
        <a:p>
          <a:endParaRPr lang="en-US"/>
        </a:p>
      </dgm:t>
    </dgm:pt>
    <dgm:pt modelId="{73771635-8FFD-4335-86BC-6685DF7D172D}" type="pres">
      <dgm:prSet presAssocID="{B2ABDC40-428E-4350-B1E4-F93DAA69E5C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B25BB-1BF6-430D-AFFC-EF8FD9EE3A9A}" type="pres">
      <dgm:prSet presAssocID="{B2ABDC40-428E-4350-B1E4-F93DAA69E5C0}" presName="invisiNode" presStyleLbl="node1" presStyleIdx="1" presStyleCnt="3"/>
      <dgm:spPr/>
    </dgm:pt>
    <dgm:pt modelId="{B82BDDAF-6641-4B3C-B96A-8F786ADA1636}" type="pres">
      <dgm:prSet presAssocID="{B2ABDC40-428E-4350-B1E4-F93DAA69E5C0}" presName="imagNode" presStyleLbl="fgImgPlace1" presStyleIdx="1" presStyleCnt="3" custScaleX="121411"/>
      <dgm:spPr>
        <a:prstGeom prst="downArrowCallout">
          <a:avLst/>
        </a:prstGeom>
      </dgm:spPr>
    </dgm:pt>
    <dgm:pt modelId="{6890F4E0-8FB6-412A-9996-34B451DB9800}" type="pres">
      <dgm:prSet presAssocID="{712389CC-2874-469D-BE3B-AD89804006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4DD208D-3662-4873-85AB-914215264452}" type="pres">
      <dgm:prSet presAssocID="{1C82E1DB-63BB-457B-A62D-FDB35A3D3ED3}" presName="compNode" presStyleCnt="0"/>
      <dgm:spPr/>
    </dgm:pt>
    <dgm:pt modelId="{E1A9A920-1774-4045-AB24-17A4DF2E8FEB}" type="pres">
      <dgm:prSet presAssocID="{1C82E1DB-63BB-457B-A62D-FDB35A3D3ED3}" presName="bkgdShape" presStyleLbl="node1" presStyleIdx="2" presStyleCnt="3"/>
      <dgm:spPr/>
      <dgm:t>
        <a:bodyPr/>
        <a:lstStyle/>
        <a:p>
          <a:endParaRPr lang="en-US"/>
        </a:p>
      </dgm:t>
    </dgm:pt>
    <dgm:pt modelId="{0D0B7CD4-9559-42EB-A671-1F14D48BEEDF}" type="pres">
      <dgm:prSet presAssocID="{1C82E1DB-63BB-457B-A62D-FDB35A3D3ED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DDBFB-2758-49C7-890D-30B8DD66870B}" type="pres">
      <dgm:prSet presAssocID="{1C82E1DB-63BB-457B-A62D-FDB35A3D3ED3}" presName="invisiNode" presStyleLbl="node1" presStyleIdx="2" presStyleCnt="3"/>
      <dgm:spPr/>
    </dgm:pt>
    <dgm:pt modelId="{275CC3CD-1CC7-4693-A0F2-B7AF04F516D2}" type="pres">
      <dgm:prSet presAssocID="{1C82E1DB-63BB-457B-A62D-FDB35A3D3ED3}" presName="imagNode" presStyleLbl="fgImgPlace1" presStyleIdx="2" presStyleCnt="3" custScaleX="149816"/>
      <dgm:spPr>
        <a:prstGeom prst="downArrowCallout">
          <a:avLst/>
        </a:prstGeom>
      </dgm:spPr>
    </dgm:pt>
  </dgm:ptLst>
  <dgm:cxnLst>
    <dgm:cxn modelId="{A7EC5788-3009-4B2D-8403-76B3F42F23CE}" srcId="{892F6AD0-832C-44E0-985F-3F4ACE4870CA}" destId="{1C82E1DB-63BB-457B-A62D-FDB35A3D3ED3}" srcOrd="2" destOrd="0" parTransId="{B5C15814-02B5-43A6-9112-6631A2B6D54F}" sibTransId="{02A67952-429E-4125-955C-9472D606251E}"/>
    <dgm:cxn modelId="{E4DD32E2-CE17-4E18-B7B6-2A9E88108ECE}" type="presOf" srcId="{892F6AD0-832C-44E0-985F-3F4ACE4870CA}" destId="{F395E101-18AE-4344-B2EE-181B067BA04B}" srcOrd="0" destOrd="0" presId="urn:microsoft.com/office/officeart/2005/8/layout/hList7#1"/>
    <dgm:cxn modelId="{FCB46833-4724-43D7-9796-3683A2844F90}" type="presOf" srcId="{712389CC-2874-469D-BE3B-AD89804006FB}" destId="{6890F4E0-8FB6-412A-9996-34B451DB9800}" srcOrd="0" destOrd="0" presId="urn:microsoft.com/office/officeart/2005/8/layout/hList7#1"/>
    <dgm:cxn modelId="{5A7A0602-F486-443A-9D04-4C80AFC9D73E}" type="presOf" srcId="{FDEB6C48-B0DD-4A5F-B1CF-F00A0CEBD4BA}" destId="{6A032706-72A9-4B04-BEF8-D1A080BA155F}" srcOrd="1" destOrd="0" presId="urn:microsoft.com/office/officeart/2005/8/layout/hList7#1"/>
    <dgm:cxn modelId="{5AC02AB6-08C5-436E-8893-3297A09B4326}" type="presOf" srcId="{93C6CA57-112E-4792-A027-9FFA12F4398F}" destId="{5933F671-0359-4240-B6D1-398E068835C1}" srcOrd="0" destOrd="0" presId="urn:microsoft.com/office/officeart/2005/8/layout/hList7#1"/>
    <dgm:cxn modelId="{FE89D09C-430C-44DB-8A6F-1D3D4B18AE32}" type="presOf" srcId="{1C82E1DB-63BB-457B-A62D-FDB35A3D3ED3}" destId="{E1A9A920-1774-4045-AB24-17A4DF2E8FEB}" srcOrd="0" destOrd="0" presId="urn:microsoft.com/office/officeart/2005/8/layout/hList7#1"/>
    <dgm:cxn modelId="{CE500CD6-0218-431C-B60E-E295B58CD9C5}" type="presOf" srcId="{B2ABDC40-428E-4350-B1E4-F93DAA69E5C0}" destId="{AD7058C0-9D3A-4C06-BF78-808C180FE7DE}" srcOrd="0" destOrd="0" presId="urn:microsoft.com/office/officeart/2005/8/layout/hList7#1"/>
    <dgm:cxn modelId="{D088A561-5150-4F97-BD08-1834D67B80AD}" type="presOf" srcId="{B2ABDC40-428E-4350-B1E4-F93DAA69E5C0}" destId="{73771635-8FFD-4335-86BC-6685DF7D172D}" srcOrd="1" destOrd="0" presId="urn:microsoft.com/office/officeart/2005/8/layout/hList7#1"/>
    <dgm:cxn modelId="{0E250ADE-2F52-4DE5-8CFD-5B4ED4C66254}" type="presOf" srcId="{1C82E1DB-63BB-457B-A62D-FDB35A3D3ED3}" destId="{0D0B7CD4-9559-42EB-A671-1F14D48BEEDF}" srcOrd="1" destOrd="0" presId="urn:microsoft.com/office/officeart/2005/8/layout/hList7#1"/>
    <dgm:cxn modelId="{68306302-DB8D-4F03-A455-704175AA4923}" srcId="{892F6AD0-832C-44E0-985F-3F4ACE4870CA}" destId="{FDEB6C48-B0DD-4A5F-B1CF-F00A0CEBD4BA}" srcOrd="0" destOrd="0" parTransId="{452DD58F-05B4-4DA9-8168-E235D85C4921}" sibTransId="{93C6CA57-112E-4792-A027-9FFA12F4398F}"/>
    <dgm:cxn modelId="{49CAF39E-4FE1-4E3A-B13E-DA1CDE3D62B5}" srcId="{892F6AD0-832C-44E0-985F-3F4ACE4870CA}" destId="{B2ABDC40-428E-4350-B1E4-F93DAA69E5C0}" srcOrd="1" destOrd="0" parTransId="{D151F589-5746-49B3-8DE7-97555F21D36F}" sibTransId="{712389CC-2874-469D-BE3B-AD89804006FB}"/>
    <dgm:cxn modelId="{C90F623D-A12A-44E4-BD21-8C017DF93814}" type="presOf" srcId="{FDEB6C48-B0DD-4A5F-B1CF-F00A0CEBD4BA}" destId="{51780C82-BD31-40F0-B969-C5363900D70F}" srcOrd="0" destOrd="0" presId="urn:microsoft.com/office/officeart/2005/8/layout/hList7#1"/>
    <dgm:cxn modelId="{CED343DC-18E0-46FE-81E4-E79E43C0D7CF}" type="presParOf" srcId="{F395E101-18AE-4344-B2EE-181B067BA04B}" destId="{26196703-0C90-4981-9283-D2042BE7AA67}" srcOrd="0" destOrd="0" presId="urn:microsoft.com/office/officeart/2005/8/layout/hList7#1"/>
    <dgm:cxn modelId="{26F36358-891D-4B92-BCA4-CF793507656D}" type="presParOf" srcId="{F395E101-18AE-4344-B2EE-181B067BA04B}" destId="{DF912235-9482-43AA-A36C-7C711D56C147}" srcOrd="1" destOrd="0" presId="urn:microsoft.com/office/officeart/2005/8/layout/hList7#1"/>
    <dgm:cxn modelId="{8A71CBEA-E164-4521-A6BE-4BFFAAB56424}" type="presParOf" srcId="{DF912235-9482-43AA-A36C-7C711D56C147}" destId="{E4404EA8-791C-48D0-94F8-3D3F8774B7D8}" srcOrd="0" destOrd="0" presId="urn:microsoft.com/office/officeart/2005/8/layout/hList7#1"/>
    <dgm:cxn modelId="{6A5CF467-25B9-468C-970C-38FFD3D17AF1}" type="presParOf" srcId="{E4404EA8-791C-48D0-94F8-3D3F8774B7D8}" destId="{51780C82-BD31-40F0-B969-C5363900D70F}" srcOrd="0" destOrd="0" presId="urn:microsoft.com/office/officeart/2005/8/layout/hList7#1"/>
    <dgm:cxn modelId="{A5EEB6CE-0BAC-4D08-9E33-57D3C5E85983}" type="presParOf" srcId="{E4404EA8-791C-48D0-94F8-3D3F8774B7D8}" destId="{6A032706-72A9-4B04-BEF8-D1A080BA155F}" srcOrd="1" destOrd="0" presId="urn:microsoft.com/office/officeart/2005/8/layout/hList7#1"/>
    <dgm:cxn modelId="{9F534E14-598F-4C11-AEFD-99DA093CB388}" type="presParOf" srcId="{E4404EA8-791C-48D0-94F8-3D3F8774B7D8}" destId="{83075CD6-B8DD-4BA7-AE7F-7CAE81CEC88A}" srcOrd="2" destOrd="0" presId="urn:microsoft.com/office/officeart/2005/8/layout/hList7#1"/>
    <dgm:cxn modelId="{CEEBE70B-286E-411D-A9F4-8138BD0D06ED}" type="presParOf" srcId="{E4404EA8-791C-48D0-94F8-3D3F8774B7D8}" destId="{C2253641-399C-45A1-AFC9-76A482B3A417}" srcOrd="3" destOrd="0" presId="urn:microsoft.com/office/officeart/2005/8/layout/hList7#1"/>
    <dgm:cxn modelId="{0E4AFCBB-9E01-474B-B1BF-90352EB2BB5F}" type="presParOf" srcId="{DF912235-9482-43AA-A36C-7C711D56C147}" destId="{5933F671-0359-4240-B6D1-398E068835C1}" srcOrd="1" destOrd="0" presId="urn:microsoft.com/office/officeart/2005/8/layout/hList7#1"/>
    <dgm:cxn modelId="{1CEB3604-7C3F-4B4C-9F13-6BEABE7B4BC6}" type="presParOf" srcId="{DF912235-9482-43AA-A36C-7C711D56C147}" destId="{CD46A8E2-E0F1-4977-ADDD-5AC099BBCB4F}" srcOrd="2" destOrd="0" presId="urn:microsoft.com/office/officeart/2005/8/layout/hList7#1"/>
    <dgm:cxn modelId="{869F017A-DE00-4A7D-8EE9-B328CF498EA4}" type="presParOf" srcId="{CD46A8E2-E0F1-4977-ADDD-5AC099BBCB4F}" destId="{AD7058C0-9D3A-4C06-BF78-808C180FE7DE}" srcOrd="0" destOrd="0" presId="urn:microsoft.com/office/officeart/2005/8/layout/hList7#1"/>
    <dgm:cxn modelId="{61BB990F-F953-471C-A583-6DEF905859B2}" type="presParOf" srcId="{CD46A8E2-E0F1-4977-ADDD-5AC099BBCB4F}" destId="{73771635-8FFD-4335-86BC-6685DF7D172D}" srcOrd="1" destOrd="0" presId="urn:microsoft.com/office/officeart/2005/8/layout/hList7#1"/>
    <dgm:cxn modelId="{16598763-A85A-4A1F-95D7-4E6BA1381D8C}" type="presParOf" srcId="{CD46A8E2-E0F1-4977-ADDD-5AC099BBCB4F}" destId="{2CDB25BB-1BF6-430D-AFFC-EF8FD9EE3A9A}" srcOrd="2" destOrd="0" presId="urn:microsoft.com/office/officeart/2005/8/layout/hList7#1"/>
    <dgm:cxn modelId="{451F76AC-209D-472A-88A3-6FC74A46AA95}" type="presParOf" srcId="{CD46A8E2-E0F1-4977-ADDD-5AC099BBCB4F}" destId="{B82BDDAF-6641-4B3C-B96A-8F786ADA1636}" srcOrd="3" destOrd="0" presId="urn:microsoft.com/office/officeart/2005/8/layout/hList7#1"/>
    <dgm:cxn modelId="{1D4196F0-ADB5-4131-92AE-867360922DB3}" type="presParOf" srcId="{DF912235-9482-43AA-A36C-7C711D56C147}" destId="{6890F4E0-8FB6-412A-9996-34B451DB9800}" srcOrd="3" destOrd="0" presId="urn:microsoft.com/office/officeart/2005/8/layout/hList7#1"/>
    <dgm:cxn modelId="{93C57812-97EF-42BF-BB7D-566E1EC562A0}" type="presParOf" srcId="{DF912235-9482-43AA-A36C-7C711D56C147}" destId="{54DD208D-3662-4873-85AB-914215264452}" srcOrd="4" destOrd="0" presId="urn:microsoft.com/office/officeart/2005/8/layout/hList7#1"/>
    <dgm:cxn modelId="{519624C7-4E38-4278-BB44-17B3F8995932}" type="presParOf" srcId="{54DD208D-3662-4873-85AB-914215264452}" destId="{E1A9A920-1774-4045-AB24-17A4DF2E8FEB}" srcOrd="0" destOrd="0" presId="urn:microsoft.com/office/officeart/2005/8/layout/hList7#1"/>
    <dgm:cxn modelId="{F9C7683B-3204-41DF-B5C0-4E7A8F83B38F}" type="presParOf" srcId="{54DD208D-3662-4873-85AB-914215264452}" destId="{0D0B7CD4-9559-42EB-A671-1F14D48BEEDF}" srcOrd="1" destOrd="0" presId="urn:microsoft.com/office/officeart/2005/8/layout/hList7#1"/>
    <dgm:cxn modelId="{E85B46DE-9547-427C-9BFD-54B4580255A5}" type="presParOf" srcId="{54DD208D-3662-4873-85AB-914215264452}" destId="{642DDBFB-2758-49C7-890D-30B8DD66870B}" srcOrd="2" destOrd="0" presId="urn:microsoft.com/office/officeart/2005/8/layout/hList7#1"/>
    <dgm:cxn modelId="{65FF95ED-AEE6-4E40-861F-128715A31434}" type="presParOf" srcId="{54DD208D-3662-4873-85AB-914215264452}" destId="{275CC3CD-1CC7-4693-A0F2-B7AF04F516D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C5D83D-F258-4239-A3AA-D346B3E1340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244DEBB-9409-49D4-846A-AA0C3C8553A7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Patents</a:t>
          </a:r>
        </a:p>
      </dgm:t>
    </dgm:pt>
    <dgm:pt modelId="{FF6ED9B0-6C35-4C46-901E-A5FD8053B8EB}" type="parTrans" cxnId="{0BF47B05-698D-4989-BB6E-4AD14C93B8FC}">
      <dgm:prSet/>
      <dgm:spPr/>
      <dgm:t>
        <a:bodyPr/>
        <a:lstStyle/>
        <a:p>
          <a:endParaRPr lang="en-US"/>
        </a:p>
      </dgm:t>
    </dgm:pt>
    <dgm:pt modelId="{2B5E7F91-4196-4068-9D87-97D5C31475C8}" type="sibTrans" cxnId="{0BF47B05-698D-4989-BB6E-4AD14C93B8FC}">
      <dgm:prSet/>
      <dgm:spPr/>
      <dgm:t>
        <a:bodyPr/>
        <a:lstStyle/>
        <a:p>
          <a:endParaRPr lang="en-US"/>
        </a:p>
      </dgm:t>
    </dgm:pt>
    <dgm:pt modelId="{C28A4271-9A25-49D9-9553-55B8D2831C89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/>
            <a:t>TradeMarks</a:t>
          </a:r>
          <a:endParaRPr lang="en-US" dirty="0"/>
        </a:p>
      </dgm:t>
    </dgm:pt>
    <dgm:pt modelId="{03E16010-028D-4795-B4E6-5C08CBAD5B34}" type="parTrans" cxnId="{5EE85577-AB70-4C4A-8375-B0FFB63EE30E}">
      <dgm:prSet/>
      <dgm:spPr/>
      <dgm:t>
        <a:bodyPr/>
        <a:lstStyle/>
        <a:p>
          <a:endParaRPr lang="en-US"/>
        </a:p>
      </dgm:t>
    </dgm:pt>
    <dgm:pt modelId="{82622FDC-720E-4028-A8E5-3CA7D46A3C44}" type="sibTrans" cxnId="{5EE85577-AB70-4C4A-8375-B0FFB63EE30E}">
      <dgm:prSet/>
      <dgm:spPr/>
      <dgm:t>
        <a:bodyPr/>
        <a:lstStyle/>
        <a:p>
          <a:endParaRPr lang="en-US"/>
        </a:p>
      </dgm:t>
    </dgm:pt>
    <dgm:pt modelId="{D35059D8-B41E-4DD6-9A05-67C287D633C1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Design Patents</a:t>
          </a:r>
        </a:p>
      </dgm:t>
    </dgm:pt>
    <dgm:pt modelId="{C289AE24-F357-4628-8443-8081164F9AFF}" type="parTrans" cxnId="{01D4A1A3-31D0-42EB-9C1A-F64985F4913D}">
      <dgm:prSet/>
      <dgm:spPr/>
      <dgm:t>
        <a:bodyPr/>
        <a:lstStyle/>
        <a:p>
          <a:endParaRPr lang="en-US"/>
        </a:p>
      </dgm:t>
    </dgm:pt>
    <dgm:pt modelId="{609AF77E-1562-4B67-93FB-A6794C448BC7}" type="sibTrans" cxnId="{01D4A1A3-31D0-42EB-9C1A-F64985F4913D}">
      <dgm:prSet/>
      <dgm:spPr/>
      <dgm:t>
        <a:bodyPr/>
        <a:lstStyle/>
        <a:p>
          <a:endParaRPr lang="en-US"/>
        </a:p>
      </dgm:t>
    </dgm:pt>
    <dgm:pt modelId="{BF10D91F-CFFD-4F80-8798-896BF74FE5D1}">
      <dgm:prSet/>
      <dgm:spPr/>
      <dgm:t>
        <a:bodyPr/>
        <a:lstStyle/>
        <a:p>
          <a:r>
            <a:rPr lang="en-US" dirty="0"/>
            <a:t>Copyrights</a:t>
          </a:r>
          <a:endParaRPr lang="en-IN" dirty="0"/>
        </a:p>
      </dgm:t>
    </dgm:pt>
    <dgm:pt modelId="{5B3C706D-D76A-4C22-9F77-FFB545DCC278}" type="parTrans" cxnId="{A4DB304C-534B-489A-A0BB-AC0E465A98F0}">
      <dgm:prSet/>
      <dgm:spPr/>
      <dgm:t>
        <a:bodyPr/>
        <a:lstStyle/>
        <a:p>
          <a:endParaRPr lang="en-IN"/>
        </a:p>
      </dgm:t>
    </dgm:pt>
    <dgm:pt modelId="{F6319FBA-69E5-4B23-8A79-24DB53EAEE6E}" type="sibTrans" cxnId="{A4DB304C-534B-489A-A0BB-AC0E465A98F0}">
      <dgm:prSet/>
      <dgm:spPr/>
      <dgm:t>
        <a:bodyPr/>
        <a:lstStyle/>
        <a:p>
          <a:endParaRPr lang="en-IN"/>
        </a:p>
      </dgm:t>
    </dgm:pt>
    <dgm:pt modelId="{673BDE75-12D9-40E5-903F-127AD8D40344}" type="pres">
      <dgm:prSet presAssocID="{48C5D83D-F258-4239-A3AA-D346B3E134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CA6E5B-D6D4-4982-B2E6-E8D28BD18C40}" type="pres">
      <dgm:prSet presAssocID="{B244DEBB-9409-49D4-846A-AA0C3C8553A7}" presName="parentLin" presStyleCnt="0"/>
      <dgm:spPr/>
    </dgm:pt>
    <dgm:pt modelId="{7D551AA2-EA44-4D55-A1D6-CE469657E17C}" type="pres">
      <dgm:prSet presAssocID="{B244DEBB-9409-49D4-846A-AA0C3C8553A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422AF20-EFA9-48A5-9426-CFF61B3C0AAF}" type="pres">
      <dgm:prSet presAssocID="{B244DEBB-9409-49D4-846A-AA0C3C8553A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A432C-0868-4B53-AF93-A5221524DE75}" type="pres">
      <dgm:prSet presAssocID="{B244DEBB-9409-49D4-846A-AA0C3C8553A7}" presName="negativeSpace" presStyleCnt="0"/>
      <dgm:spPr/>
    </dgm:pt>
    <dgm:pt modelId="{AECAA0AA-226F-4BCC-8D0A-8CC03CDBC67A}" type="pres">
      <dgm:prSet presAssocID="{B244DEBB-9409-49D4-846A-AA0C3C8553A7}" presName="childText" presStyleLbl="conFgAcc1" presStyleIdx="0" presStyleCnt="4">
        <dgm:presLayoutVars>
          <dgm:bulletEnabled val="1"/>
        </dgm:presLayoutVars>
      </dgm:prSet>
      <dgm:spPr/>
    </dgm:pt>
    <dgm:pt modelId="{A2E7A188-10BE-41DB-BFF1-ECC33CF047D9}" type="pres">
      <dgm:prSet presAssocID="{2B5E7F91-4196-4068-9D87-97D5C31475C8}" presName="spaceBetweenRectangles" presStyleCnt="0"/>
      <dgm:spPr/>
    </dgm:pt>
    <dgm:pt modelId="{7BA66AB9-8059-414E-8CCD-C20BB76A048A}" type="pres">
      <dgm:prSet presAssocID="{C28A4271-9A25-49D9-9553-55B8D2831C89}" presName="parentLin" presStyleCnt="0"/>
      <dgm:spPr/>
    </dgm:pt>
    <dgm:pt modelId="{14B62EB0-A7E0-4B3F-8268-68454671C38F}" type="pres">
      <dgm:prSet presAssocID="{C28A4271-9A25-49D9-9553-55B8D2831C8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E001E17-437C-47B0-BEEA-037833D969FA}" type="pres">
      <dgm:prSet presAssocID="{C28A4271-9A25-49D9-9553-55B8D2831C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41F55-7950-453B-8546-5ABA2DFD1196}" type="pres">
      <dgm:prSet presAssocID="{C28A4271-9A25-49D9-9553-55B8D2831C89}" presName="negativeSpace" presStyleCnt="0"/>
      <dgm:spPr/>
    </dgm:pt>
    <dgm:pt modelId="{F854BD82-116D-414D-8EC3-5ACB767B6D1F}" type="pres">
      <dgm:prSet presAssocID="{C28A4271-9A25-49D9-9553-55B8D2831C89}" presName="childText" presStyleLbl="conFgAcc1" presStyleIdx="1" presStyleCnt="4">
        <dgm:presLayoutVars>
          <dgm:bulletEnabled val="1"/>
        </dgm:presLayoutVars>
      </dgm:prSet>
      <dgm:spPr/>
    </dgm:pt>
    <dgm:pt modelId="{7B0B5CA6-B47F-48FA-897D-DF7A69E8D361}" type="pres">
      <dgm:prSet presAssocID="{82622FDC-720E-4028-A8E5-3CA7D46A3C44}" presName="spaceBetweenRectangles" presStyleCnt="0"/>
      <dgm:spPr/>
    </dgm:pt>
    <dgm:pt modelId="{66487A20-4A86-4196-9318-41E8C7D4382C}" type="pres">
      <dgm:prSet presAssocID="{D35059D8-B41E-4DD6-9A05-67C287D633C1}" presName="parentLin" presStyleCnt="0"/>
      <dgm:spPr/>
    </dgm:pt>
    <dgm:pt modelId="{AEB8D173-A4C6-4554-81F6-A74F7BDC88A4}" type="pres">
      <dgm:prSet presAssocID="{D35059D8-B41E-4DD6-9A05-67C287D633C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C028E99-2037-4BD7-8549-B2F56CD6EE06}" type="pres">
      <dgm:prSet presAssocID="{D35059D8-B41E-4DD6-9A05-67C287D633C1}" presName="parentText" presStyleLbl="node1" presStyleIdx="2" presStyleCnt="4" custLinFactNeighborX="12057" custLinFactNeighborY="-104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A6AEF-5EC6-4243-BF2E-AAA5AAC8D321}" type="pres">
      <dgm:prSet presAssocID="{D35059D8-B41E-4DD6-9A05-67C287D633C1}" presName="negativeSpace" presStyleCnt="0"/>
      <dgm:spPr/>
    </dgm:pt>
    <dgm:pt modelId="{904D014B-BD35-4E23-AC92-519FC9E09DE0}" type="pres">
      <dgm:prSet presAssocID="{D35059D8-B41E-4DD6-9A05-67C287D633C1}" presName="childText" presStyleLbl="conFgAcc1" presStyleIdx="2" presStyleCnt="4">
        <dgm:presLayoutVars>
          <dgm:bulletEnabled val="1"/>
        </dgm:presLayoutVars>
      </dgm:prSet>
      <dgm:spPr/>
    </dgm:pt>
    <dgm:pt modelId="{BD2275EE-5E00-4B1A-91C1-3F999AB9133A}" type="pres">
      <dgm:prSet presAssocID="{609AF77E-1562-4B67-93FB-A6794C448BC7}" presName="spaceBetweenRectangles" presStyleCnt="0"/>
      <dgm:spPr/>
    </dgm:pt>
    <dgm:pt modelId="{BA6E7D45-AEAE-43EE-8BC0-9DC01B1AD237}" type="pres">
      <dgm:prSet presAssocID="{BF10D91F-CFFD-4F80-8798-896BF74FE5D1}" presName="parentLin" presStyleCnt="0"/>
      <dgm:spPr/>
    </dgm:pt>
    <dgm:pt modelId="{3D1A7CA7-21F9-47FE-9EBB-A8AAF9731C46}" type="pres">
      <dgm:prSet presAssocID="{BF10D91F-CFFD-4F80-8798-896BF74FE5D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9C54628-6613-4F50-93DF-3D2B921918EB}" type="pres">
      <dgm:prSet presAssocID="{BF10D91F-CFFD-4F80-8798-896BF74FE5D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4999D-9607-4F3E-B3A7-8354C19B174F}" type="pres">
      <dgm:prSet presAssocID="{BF10D91F-CFFD-4F80-8798-896BF74FE5D1}" presName="negativeSpace" presStyleCnt="0"/>
      <dgm:spPr/>
    </dgm:pt>
    <dgm:pt modelId="{1DDFCCC0-DA10-43F6-B573-A2450251D04C}" type="pres">
      <dgm:prSet presAssocID="{BF10D91F-CFFD-4F80-8798-896BF74FE5D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BF47B05-698D-4989-BB6E-4AD14C93B8FC}" srcId="{48C5D83D-F258-4239-A3AA-D346B3E13400}" destId="{B244DEBB-9409-49D4-846A-AA0C3C8553A7}" srcOrd="0" destOrd="0" parTransId="{FF6ED9B0-6C35-4C46-901E-A5FD8053B8EB}" sibTransId="{2B5E7F91-4196-4068-9D87-97D5C31475C8}"/>
    <dgm:cxn modelId="{EAB5F838-08D7-4C82-BE7C-89D444B70C6A}" type="presOf" srcId="{C28A4271-9A25-49D9-9553-55B8D2831C89}" destId="{14B62EB0-A7E0-4B3F-8268-68454671C38F}" srcOrd="0" destOrd="0" presId="urn:microsoft.com/office/officeart/2005/8/layout/list1"/>
    <dgm:cxn modelId="{A4DB304C-534B-489A-A0BB-AC0E465A98F0}" srcId="{48C5D83D-F258-4239-A3AA-D346B3E13400}" destId="{BF10D91F-CFFD-4F80-8798-896BF74FE5D1}" srcOrd="3" destOrd="0" parTransId="{5B3C706D-D76A-4C22-9F77-FFB545DCC278}" sibTransId="{F6319FBA-69E5-4B23-8A79-24DB53EAEE6E}"/>
    <dgm:cxn modelId="{DCD09F93-6148-4929-906F-64F5A809FEDC}" type="presOf" srcId="{48C5D83D-F258-4239-A3AA-D346B3E13400}" destId="{673BDE75-12D9-40E5-903F-127AD8D40344}" srcOrd="0" destOrd="0" presId="urn:microsoft.com/office/officeart/2005/8/layout/list1"/>
    <dgm:cxn modelId="{E1EBA761-2450-4EFD-BD32-3E319BE1AFCB}" type="presOf" srcId="{B244DEBB-9409-49D4-846A-AA0C3C8553A7}" destId="{7D551AA2-EA44-4D55-A1D6-CE469657E17C}" srcOrd="0" destOrd="0" presId="urn:microsoft.com/office/officeart/2005/8/layout/list1"/>
    <dgm:cxn modelId="{25EDFA80-0CB4-442C-A6BE-117A13C7F8C0}" type="presOf" srcId="{C28A4271-9A25-49D9-9553-55B8D2831C89}" destId="{DE001E17-437C-47B0-BEEA-037833D969FA}" srcOrd="1" destOrd="0" presId="urn:microsoft.com/office/officeart/2005/8/layout/list1"/>
    <dgm:cxn modelId="{D14CE2D3-5D32-4778-8A5C-C2E9F9C46540}" type="presOf" srcId="{D35059D8-B41E-4DD6-9A05-67C287D633C1}" destId="{AEB8D173-A4C6-4554-81F6-A74F7BDC88A4}" srcOrd="0" destOrd="0" presId="urn:microsoft.com/office/officeart/2005/8/layout/list1"/>
    <dgm:cxn modelId="{4042A65B-E5B9-4D91-B920-FA1BDF8B0737}" type="presOf" srcId="{BF10D91F-CFFD-4F80-8798-896BF74FE5D1}" destId="{89C54628-6613-4F50-93DF-3D2B921918EB}" srcOrd="1" destOrd="0" presId="urn:microsoft.com/office/officeart/2005/8/layout/list1"/>
    <dgm:cxn modelId="{905BDC38-479D-4D9F-8D73-5CD51A7FFC8F}" type="presOf" srcId="{B244DEBB-9409-49D4-846A-AA0C3C8553A7}" destId="{C422AF20-EFA9-48A5-9426-CFF61B3C0AAF}" srcOrd="1" destOrd="0" presId="urn:microsoft.com/office/officeart/2005/8/layout/list1"/>
    <dgm:cxn modelId="{01D4A1A3-31D0-42EB-9C1A-F64985F4913D}" srcId="{48C5D83D-F258-4239-A3AA-D346B3E13400}" destId="{D35059D8-B41E-4DD6-9A05-67C287D633C1}" srcOrd="2" destOrd="0" parTransId="{C289AE24-F357-4628-8443-8081164F9AFF}" sibTransId="{609AF77E-1562-4B67-93FB-A6794C448BC7}"/>
    <dgm:cxn modelId="{461036D5-C008-4E0F-B7F5-101EE2745C8C}" type="presOf" srcId="{D35059D8-B41E-4DD6-9A05-67C287D633C1}" destId="{7C028E99-2037-4BD7-8549-B2F56CD6EE06}" srcOrd="1" destOrd="0" presId="urn:microsoft.com/office/officeart/2005/8/layout/list1"/>
    <dgm:cxn modelId="{8E150672-831C-402C-A121-0767795110F5}" type="presOf" srcId="{BF10D91F-CFFD-4F80-8798-896BF74FE5D1}" destId="{3D1A7CA7-21F9-47FE-9EBB-A8AAF9731C46}" srcOrd="0" destOrd="0" presId="urn:microsoft.com/office/officeart/2005/8/layout/list1"/>
    <dgm:cxn modelId="{5EE85577-AB70-4C4A-8375-B0FFB63EE30E}" srcId="{48C5D83D-F258-4239-A3AA-D346B3E13400}" destId="{C28A4271-9A25-49D9-9553-55B8D2831C89}" srcOrd="1" destOrd="0" parTransId="{03E16010-028D-4795-B4E6-5C08CBAD5B34}" sibTransId="{82622FDC-720E-4028-A8E5-3CA7D46A3C44}"/>
    <dgm:cxn modelId="{F46D73B4-3607-4D36-8114-9CCA860BCCB2}" type="presParOf" srcId="{673BDE75-12D9-40E5-903F-127AD8D40344}" destId="{A8CA6E5B-D6D4-4982-B2E6-E8D28BD18C40}" srcOrd="0" destOrd="0" presId="urn:microsoft.com/office/officeart/2005/8/layout/list1"/>
    <dgm:cxn modelId="{EED4813A-4FDB-4457-921D-2470CE1A7B27}" type="presParOf" srcId="{A8CA6E5B-D6D4-4982-B2E6-E8D28BD18C40}" destId="{7D551AA2-EA44-4D55-A1D6-CE469657E17C}" srcOrd="0" destOrd="0" presId="urn:microsoft.com/office/officeart/2005/8/layout/list1"/>
    <dgm:cxn modelId="{DF7FD24D-AB1D-45AD-9551-09DA93BA49CB}" type="presParOf" srcId="{A8CA6E5B-D6D4-4982-B2E6-E8D28BD18C40}" destId="{C422AF20-EFA9-48A5-9426-CFF61B3C0AAF}" srcOrd="1" destOrd="0" presId="urn:microsoft.com/office/officeart/2005/8/layout/list1"/>
    <dgm:cxn modelId="{4AF9EBB5-5012-4051-A551-4E7612983B08}" type="presParOf" srcId="{673BDE75-12D9-40E5-903F-127AD8D40344}" destId="{37DA432C-0868-4B53-AF93-A5221524DE75}" srcOrd="1" destOrd="0" presId="urn:microsoft.com/office/officeart/2005/8/layout/list1"/>
    <dgm:cxn modelId="{F892F544-52BD-44A6-A082-F71FF1AAEE59}" type="presParOf" srcId="{673BDE75-12D9-40E5-903F-127AD8D40344}" destId="{AECAA0AA-226F-4BCC-8D0A-8CC03CDBC67A}" srcOrd="2" destOrd="0" presId="urn:microsoft.com/office/officeart/2005/8/layout/list1"/>
    <dgm:cxn modelId="{61A23D51-E65E-4138-A5C7-F62821F2DC49}" type="presParOf" srcId="{673BDE75-12D9-40E5-903F-127AD8D40344}" destId="{A2E7A188-10BE-41DB-BFF1-ECC33CF047D9}" srcOrd="3" destOrd="0" presId="urn:microsoft.com/office/officeart/2005/8/layout/list1"/>
    <dgm:cxn modelId="{A2235CD7-136F-40A8-83A4-B1557EAB6446}" type="presParOf" srcId="{673BDE75-12D9-40E5-903F-127AD8D40344}" destId="{7BA66AB9-8059-414E-8CCD-C20BB76A048A}" srcOrd="4" destOrd="0" presId="urn:microsoft.com/office/officeart/2005/8/layout/list1"/>
    <dgm:cxn modelId="{7CDC754A-60FA-47D5-ACBC-B829CFD0778D}" type="presParOf" srcId="{7BA66AB9-8059-414E-8CCD-C20BB76A048A}" destId="{14B62EB0-A7E0-4B3F-8268-68454671C38F}" srcOrd="0" destOrd="0" presId="urn:microsoft.com/office/officeart/2005/8/layout/list1"/>
    <dgm:cxn modelId="{02ED6538-FEC0-4372-A1DB-A354BFD9D269}" type="presParOf" srcId="{7BA66AB9-8059-414E-8CCD-C20BB76A048A}" destId="{DE001E17-437C-47B0-BEEA-037833D969FA}" srcOrd="1" destOrd="0" presId="urn:microsoft.com/office/officeart/2005/8/layout/list1"/>
    <dgm:cxn modelId="{EB9CC8B0-F6B9-4CE9-B823-919ABE6B7709}" type="presParOf" srcId="{673BDE75-12D9-40E5-903F-127AD8D40344}" destId="{2BD41F55-7950-453B-8546-5ABA2DFD1196}" srcOrd="5" destOrd="0" presId="urn:microsoft.com/office/officeart/2005/8/layout/list1"/>
    <dgm:cxn modelId="{713F0DA6-AE69-4AC9-B513-4AB6CA3C02F7}" type="presParOf" srcId="{673BDE75-12D9-40E5-903F-127AD8D40344}" destId="{F854BD82-116D-414D-8EC3-5ACB767B6D1F}" srcOrd="6" destOrd="0" presId="urn:microsoft.com/office/officeart/2005/8/layout/list1"/>
    <dgm:cxn modelId="{E4F3CFF4-9213-4A8C-AEA4-732FC059D3C1}" type="presParOf" srcId="{673BDE75-12D9-40E5-903F-127AD8D40344}" destId="{7B0B5CA6-B47F-48FA-897D-DF7A69E8D361}" srcOrd="7" destOrd="0" presId="urn:microsoft.com/office/officeart/2005/8/layout/list1"/>
    <dgm:cxn modelId="{087D9919-27B0-4C62-AB3B-585B7CDC1865}" type="presParOf" srcId="{673BDE75-12D9-40E5-903F-127AD8D40344}" destId="{66487A20-4A86-4196-9318-41E8C7D4382C}" srcOrd="8" destOrd="0" presId="urn:microsoft.com/office/officeart/2005/8/layout/list1"/>
    <dgm:cxn modelId="{EE771C93-29E4-46AD-9087-A91509633431}" type="presParOf" srcId="{66487A20-4A86-4196-9318-41E8C7D4382C}" destId="{AEB8D173-A4C6-4554-81F6-A74F7BDC88A4}" srcOrd="0" destOrd="0" presId="urn:microsoft.com/office/officeart/2005/8/layout/list1"/>
    <dgm:cxn modelId="{AF30413D-FC8A-4E03-AB07-EC77EA3C1C5E}" type="presParOf" srcId="{66487A20-4A86-4196-9318-41E8C7D4382C}" destId="{7C028E99-2037-4BD7-8549-B2F56CD6EE06}" srcOrd="1" destOrd="0" presId="urn:microsoft.com/office/officeart/2005/8/layout/list1"/>
    <dgm:cxn modelId="{887DF1ED-64EE-4278-9E5D-007522861430}" type="presParOf" srcId="{673BDE75-12D9-40E5-903F-127AD8D40344}" destId="{951A6AEF-5EC6-4243-BF2E-AAA5AAC8D321}" srcOrd="9" destOrd="0" presId="urn:microsoft.com/office/officeart/2005/8/layout/list1"/>
    <dgm:cxn modelId="{2CD81A38-16D1-4AEF-9A6B-9872926F4C98}" type="presParOf" srcId="{673BDE75-12D9-40E5-903F-127AD8D40344}" destId="{904D014B-BD35-4E23-AC92-519FC9E09DE0}" srcOrd="10" destOrd="0" presId="urn:microsoft.com/office/officeart/2005/8/layout/list1"/>
    <dgm:cxn modelId="{676AD0B0-6E2D-4C60-8304-89C68723F575}" type="presParOf" srcId="{673BDE75-12D9-40E5-903F-127AD8D40344}" destId="{BD2275EE-5E00-4B1A-91C1-3F999AB9133A}" srcOrd="11" destOrd="0" presId="urn:microsoft.com/office/officeart/2005/8/layout/list1"/>
    <dgm:cxn modelId="{C8ACE60C-E23B-42E5-A57A-D3912A5DA2FB}" type="presParOf" srcId="{673BDE75-12D9-40E5-903F-127AD8D40344}" destId="{BA6E7D45-AEAE-43EE-8BC0-9DC01B1AD237}" srcOrd="12" destOrd="0" presId="urn:microsoft.com/office/officeart/2005/8/layout/list1"/>
    <dgm:cxn modelId="{A2516B59-CD9C-4B2A-9965-AC2E6750F4A1}" type="presParOf" srcId="{BA6E7D45-AEAE-43EE-8BC0-9DC01B1AD237}" destId="{3D1A7CA7-21F9-47FE-9EBB-A8AAF9731C46}" srcOrd="0" destOrd="0" presId="urn:microsoft.com/office/officeart/2005/8/layout/list1"/>
    <dgm:cxn modelId="{F20CCA23-03B9-4EB9-8845-987133F9DD66}" type="presParOf" srcId="{BA6E7D45-AEAE-43EE-8BC0-9DC01B1AD237}" destId="{89C54628-6613-4F50-93DF-3D2B921918EB}" srcOrd="1" destOrd="0" presId="urn:microsoft.com/office/officeart/2005/8/layout/list1"/>
    <dgm:cxn modelId="{F170AA3A-1E88-4625-B7BE-6D1D94A6DCBB}" type="presParOf" srcId="{673BDE75-12D9-40E5-903F-127AD8D40344}" destId="{8354999D-9607-4F3E-B3A7-8354C19B174F}" srcOrd="13" destOrd="0" presId="urn:microsoft.com/office/officeart/2005/8/layout/list1"/>
    <dgm:cxn modelId="{1E78590B-BEE8-4188-8105-200BF32E4A08}" type="presParOf" srcId="{673BDE75-12D9-40E5-903F-127AD8D40344}" destId="{1DDFCCC0-DA10-43F6-B573-A2450251D04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5D472A-38BD-429D-834A-F57AC1FB4393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4844693-32D4-48C5-B0F8-D5DE7B851D50}">
      <dgm:prSet phldrT="[Text]"/>
      <dgm:spPr/>
      <dgm:t>
        <a:bodyPr/>
        <a:lstStyle/>
        <a:p>
          <a:r>
            <a:rPr lang="en-US" dirty="0"/>
            <a:t>MANAGEMENT</a:t>
          </a:r>
        </a:p>
      </dgm:t>
    </dgm:pt>
    <dgm:pt modelId="{77AC29DA-CA4C-4B47-9579-570848A3972D}" type="parTrans" cxnId="{4B993CF1-7DFE-43BC-BFBB-640B9CCE36FD}">
      <dgm:prSet/>
      <dgm:spPr/>
      <dgm:t>
        <a:bodyPr/>
        <a:lstStyle/>
        <a:p>
          <a:endParaRPr lang="en-US"/>
        </a:p>
      </dgm:t>
    </dgm:pt>
    <dgm:pt modelId="{140ACC52-FFC6-461E-9054-70E177A0BE7F}" type="sibTrans" cxnId="{4B993CF1-7DFE-43BC-BFBB-640B9CCE36FD}">
      <dgm:prSet/>
      <dgm:spPr/>
      <dgm:t>
        <a:bodyPr/>
        <a:lstStyle/>
        <a:p>
          <a:endParaRPr lang="en-US"/>
        </a:p>
      </dgm:t>
    </dgm:pt>
    <dgm:pt modelId="{785FDCDA-4153-4E4A-9A12-05605011AB99}">
      <dgm:prSet phldrT="[Text]" custT="1"/>
      <dgm:spPr/>
      <dgm:t>
        <a:bodyPr/>
        <a:lstStyle/>
        <a:p>
          <a:r>
            <a:rPr lang="en-US" sz="1800" dirty="0"/>
            <a:t>R &amp; D/ MANUFACTURING</a:t>
          </a:r>
        </a:p>
      </dgm:t>
    </dgm:pt>
    <dgm:pt modelId="{70B613DE-DFA4-44D4-95B4-FF0F0FC5812C}" type="parTrans" cxnId="{86EF7553-7E4B-4CA9-B2F1-3797C4DAFBD0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A3A550D0-152C-4654-BE7A-84A7804FAAF3}" type="sibTrans" cxnId="{86EF7553-7E4B-4CA9-B2F1-3797C4DAFBD0}">
      <dgm:prSet/>
      <dgm:spPr/>
      <dgm:t>
        <a:bodyPr/>
        <a:lstStyle/>
        <a:p>
          <a:endParaRPr lang="en-US"/>
        </a:p>
      </dgm:t>
    </dgm:pt>
    <dgm:pt modelId="{ADBB065F-E6BC-4F7A-AFB6-3B5ECBCF0B98}">
      <dgm:prSet phldrT="[Text]" custT="1"/>
      <dgm:spPr/>
      <dgm:t>
        <a:bodyPr/>
        <a:lstStyle/>
        <a:p>
          <a:r>
            <a:rPr lang="en-US" sz="1800" dirty="0"/>
            <a:t>FINANCE</a:t>
          </a:r>
        </a:p>
      </dgm:t>
    </dgm:pt>
    <dgm:pt modelId="{BF59B9C7-31B9-4E81-825F-727A44121C68}" type="parTrans" cxnId="{B26CD640-FFA9-48D8-85D1-D8D66C5F9BF7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6A5C4573-A610-4121-9C80-29A21F7039FC}" type="sibTrans" cxnId="{B26CD640-FFA9-48D8-85D1-D8D66C5F9BF7}">
      <dgm:prSet/>
      <dgm:spPr/>
      <dgm:t>
        <a:bodyPr/>
        <a:lstStyle/>
        <a:p>
          <a:endParaRPr lang="en-US"/>
        </a:p>
      </dgm:t>
    </dgm:pt>
    <dgm:pt modelId="{0257071D-366F-4ED9-B3EA-6B2D33B86F4A}">
      <dgm:prSet phldrT="[Text]" custT="1"/>
      <dgm:spPr/>
      <dgm:t>
        <a:bodyPr/>
        <a:lstStyle/>
        <a:p>
          <a:r>
            <a:rPr lang="en-US" sz="1800" dirty="0"/>
            <a:t>MARKETING</a:t>
          </a:r>
        </a:p>
      </dgm:t>
    </dgm:pt>
    <dgm:pt modelId="{9802A41E-4EE7-4643-B00F-9754274CA780}" type="parTrans" cxnId="{75314657-B50A-42D1-842B-27BA7552EBB9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3FDD265F-FD34-43FC-82ED-695F1EFC2CBE}" type="sibTrans" cxnId="{75314657-B50A-42D1-842B-27BA7552EBB9}">
      <dgm:prSet/>
      <dgm:spPr/>
      <dgm:t>
        <a:bodyPr/>
        <a:lstStyle/>
        <a:p>
          <a:endParaRPr lang="en-US"/>
        </a:p>
      </dgm:t>
    </dgm:pt>
    <dgm:pt modelId="{A92191B7-9F1F-4639-9B0F-D0A3A03F7547}">
      <dgm:prSet phldrT="[Text]" custT="1"/>
      <dgm:spPr/>
      <dgm:t>
        <a:bodyPr/>
        <a:lstStyle/>
        <a:p>
          <a:r>
            <a:rPr lang="en-US" sz="1800" dirty="0"/>
            <a:t>LEGAL</a:t>
          </a:r>
        </a:p>
      </dgm:t>
    </dgm:pt>
    <dgm:pt modelId="{00F9EF22-BD0C-463F-9802-3CAE08DC8FA0}" type="parTrans" cxnId="{C8E275FC-A11C-497C-BC28-86A25B7A00F3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C75BD80F-BEF5-4B8F-889A-D3FDA9DF884E}" type="sibTrans" cxnId="{C8E275FC-A11C-497C-BC28-86A25B7A00F3}">
      <dgm:prSet/>
      <dgm:spPr/>
      <dgm:t>
        <a:bodyPr/>
        <a:lstStyle/>
        <a:p>
          <a:endParaRPr lang="en-US"/>
        </a:p>
      </dgm:t>
    </dgm:pt>
    <dgm:pt modelId="{D80AB628-4505-46B9-B0F3-783E6724949B}" type="pres">
      <dgm:prSet presAssocID="{7B5D472A-38BD-429D-834A-F57AC1FB43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578BB6-44BA-4B0D-A93D-85BCD4C14FB7}" type="pres">
      <dgm:prSet presAssocID="{84844693-32D4-48C5-B0F8-D5DE7B851D50}" presName="centerShape" presStyleLbl="node0" presStyleIdx="0" presStyleCnt="1" custScaleX="245348" custScaleY="89622"/>
      <dgm:spPr/>
      <dgm:t>
        <a:bodyPr/>
        <a:lstStyle/>
        <a:p>
          <a:endParaRPr lang="en-US"/>
        </a:p>
      </dgm:t>
    </dgm:pt>
    <dgm:pt modelId="{8B14F4CD-77FC-45D3-A12B-337A160257C4}" type="pres">
      <dgm:prSet presAssocID="{70B613DE-DFA4-44D4-95B4-FF0F0FC5812C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8F83F85-BE91-427D-A0CB-44EDFFBAB40A}" type="pres">
      <dgm:prSet presAssocID="{70B613DE-DFA4-44D4-95B4-FF0F0FC5812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FE61421-1899-4975-B9FF-B09414AD03AC}" type="pres">
      <dgm:prSet presAssocID="{785FDCDA-4153-4E4A-9A12-05605011AB99}" presName="node" presStyleLbl="node1" presStyleIdx="0" presStyleCnt="4" custScaleX="274102" custScaleY="120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38799-33D1-41C9-B784-0AB22CE2BCE7}" type="pres">
      <dgm:prSet presAssocID="{BF59B9C7-31B9-4E81-825F-727A44121C6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B4B68D6-7930-4D14-982C-0850EA89FA30}" type="pres">
      <dgm:prSet presAssocID="{BF59B9C7-31B9-4E81-825F-727A44121C6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8E5E245-2D7F-4398-BC71-14DEEF8F2E5B}" type="pres">
      <dgm:prSet presAssocID="{ADBB065F-E6BC-4F7A-AFB6-3B5ECBCF0B98}" presName="node" presStyleLbl="node1" presStyleIdx="1" presStyleCnt="4" custScaleX="166627" custScaleY="114648" custRadScaleRad="173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50DC6-8C60-4684-B973-13E3A1197442}" type="pres">
      <dgm:prSet presAssocID="{9802A41E-4EE7-4643-B00F-9754274CA78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03611FA-5BA9-4B9E-B2C0-BF26FA3D108D}" type="pres">
      <dgm:prSet presAssocID="{9802A41E-4EE7-4643-B00F-9754274CA78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235538F-AC10-4A06-BDFB-F94EABFD52C7}" type="pres">
      <dgm:prSet presAssocID="{0257071D-366F-4ED9-B3EA-6B2D33B86F4A}" presName="node" presStyleLbl="node1" presStyleIdx="2" presStyleCnt="4" custScaleX="191466" custRadScaleRad="103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981EB-1D52-47C8-8AF6-7B10DD54D066}" type="pres">
      <dgm:prSet presAssocID="{00F9EF22-BD0C-463F-9802-3CAE08DC8FA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5CF5498B-76C2-4CF5-8703-F3227CE1EA9F}" type="pres">
      <dgm:prSet presAssocID="{00F9EF22-BD0C-463F-9802-3CAE08DC8FA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C5B6D07-1F3C-49AB-8661-71899A998D39}" type="pres">
      <dgm:prSet presAssocID="{A92191B7-9F1F-4639-9B0F-D0A3A03F7547}" presName="node" presStyleLbl="node1" presStyleIdx="3" presStyleCnt="4" custScaleX="136783" custScaleY="129965" custRadScaleRad="164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53B2FE-8537-4B66-93CC-554399B83042}" type="presOf" srcId="{785FDCDA-4153-4E4A-9A12-05605011AB99}" destId="{AFE61421-1899-4975-B9FF-B09414AD03AC}" srcOrd="0" destOrd="0" presId="urn:microsoft.com/office/officeart/2005/8/layout/radial5"/>
    <dgm:cxn modelId="{CB970988-A8C4-43B6-976D-0B1BAE7539D6}" type="presOf" srcId="{70B613DE-DFA4-44D4-95B4-FF0F0FC5812C}" destId="{D8F83F85-BE91-427D-A0CB-44EDFFBAB40A}" srcOrd="1" destOrd="0" presId="urn:microsoft.com/office/officeart/2005/8/layout/radial5"/>
    <dgm:cxn modelId="{4B993CF1-7DFE-43BC-BFBB-640B9CCE36FD}" srcId="{7B5D472A-38BD-429D-834A-F57AC1FB4393}" destId="{84844693-32D4-48C5-B0F8-D5DE7B851D50}" srcOrd="0" destOrd="0" parTransId="{77AC29DA-CA4C-4B47-9579-570848A3972D}" sibTransId="{140ACC52-FFC6-461E-9054-70E177A0BE7F}"/>
    <dgm:cxn modelId="{E9E15412-BF35-42B2-8958-BA5FB12615C2}" type="presOf" srcId="{A92191B7-9F1F-4639-9B0F-D0A3A03F7547}" destId="{6C5B6D07-1F3C-49AB-8661-71899A998D39}" srcOrd="0" destOrd="0" presId="urn:microsoft.com/office/officeart/2005/8/layout/radial5"/>
    <dgm:cxn modelId="{CC7A2FA8-25A9-4C22-84AF-21534ABB134D}" type="presOf" srcId="{00F9EF22-BD0C-463F-9802-3CAE08DC8FA0}" destId="{5CF5498B-76C2-4CF5-8703-F3227CE1EA9F}" srcOrd="1" destOrd="0" presId="urn:microsoft.com/office/officeart/2005/8/layout/radial5"/>
    <dgm:cxn modelId="{49EB7715-EFF2-4E92-A1A8-D812D8088181}" type="presOf" srcId="{9802A41E-4EE7-4643-B00F-9754274CA780}" destId="{45250DC6-8C60-4684-B973-13E3A1197442}" srcOrd="0" destOrd="0" presId="urn:microsoft.com/office/officeart/2005/8/layout/radial5"/>
    <dgm:cxn modelId="{C8E275FC-A11C-497C-BC28-86A25B7A00F3}" srcId="{84844693-32D4-48C5-B0F8-D5DE7B851D50}" destId="{A92191B7-9F1F-4639-9B0F-D0A3A03F7547}" srcOrd="3" destOrd="0" parTransId="{00F9EF22-BD0C-463F-9802-3CAE08DC8FA0}" sibTransId="{C75BD80F-BEF5-4B8F-889A-D3FDA9DF884E}"/>
    <dgm:cxn modelId="{F83E71A7-6B4D-4823-8548-9B0DA0D35382}" type="presOf" srcId="{BF59B9C7-31B9-4E81-825F-727A44121C68}" destId="{9A738799-33D1-41C9-B784-0AB22CE2BCE7}" srcOrd="0" destOrd="0" presId="urn:microsoft.com/office/officeart/2005/8/layout/radial5"/>
    <dgm:cxn modelId="{B26CD640-FFA9-48D8-85D1-D8D66C5F9BF7}" srcId="{84844693-32D4-48C5-B0F8-D5DE7B851D50}" destId="{ADBB065F-E6BC-4F7A-AFB6-3B5ECBCF0B98}" srcOrd="1" destOrd="0" parTransId="{BF59B9C7-31B9-4E81-825F-727A44121C68}" sibTransId="{6A5C4573-A610-4121-9C80-29A21F7039FC}"/>
    <dgm:cxn modelId="{3F63654C-40AA-46B0-B8F3-55D019347627}" type="presOf" srcId="{84844693-32D4-48C5-B0F8-D5DE7B851D50}" destId="{4A578BB6-44BA-4B0D-A93D-85BCD4C14FB7}" srcOrd="0" destOrd="0" presId="urn:microsoft.com/office/officeart/2005/8/layout/radial5"/>
    <dgm:cxn modelId="{84D2E993-D711-4796-B560-F7E91A0D34FD}" type="presOf" srcId="{00F9EF22-BD0C-463F-9802-3CAE08DC8FA0}" destId="{8A5981EB-1D52-47C8-8AF6-7B10DD54D066}" srcOrd="0" destOrd="0" presId="urn:microsoft.com/office/officeart/2005/8/layout/radial5"/>
    <dgm:cxn modelId="{75314657-B50A-42D1-842B-27BA7552EBB9}" srcId="{84844693-32D4-48C5-B0F8-D5DE7B851D50}" destId="{0257071D-366F-4ED9-B3EA-6B2D33B86F4A}" srcOrd="2" destOrd="0" parTransId="{9802A41E-4EE7-4643-B00F-9754274CA780}" sibTransId="{3FDD265F-FD34-43FC-82ED-695F1EFC2CBE}"/>
    <dgm:cxn modelId="{C11D9621-7711-4145-B3AC-20145F02583D}" type="presOf" srcId="{9802A41E-4EE7-4643-B00F-9754274CA780}" destId="{B03611FA-5BA9-4B9E-B2C0-BF26FA3D108D}" srcOrd="1" destOrd="0" presId="urn:microsoft.com/office/officeart/2005/8/layout/radial5"/>
    <dgm:cxn modelId="{940CD6D5-B208-4FAA-8741-394ED7319331}" type="presOf" srcId="{70B613DE-DFA4-44D4-95B4-FF0F0FC5812C}" destId="{8B14F4CD-77FC-45D3-A12B-337A160257C4}" srcOrd="0" destOrd="0" presId="urn:microsoft.com/office/officeart/2005/8/layout/radial5"/>
    <dgm:cxn modelId="{77A93878-2C2F-4676-A199-15ED3F47740B}" type="presOf" srcId="{ADBB065F-E6BC-4F7A-AFB6-3B5ECBCF0B98}" destId="{68E5E245-2D7F-4398-BC71-14DEEF8F2E5B}" srcOrd="0" destOrd="0" presId="urn:microsoft.com/office/officeart/2005/8/layout/radial5"/>
    <dgm:cxn modelId="{86EF7553-7E4B-4CA9-B2F1-3797C4DAFBD0}" srcId="{84844693-32D4-48C5-B0F8-D5DE7B851D50}" destId="{785FDCDA-4153-4E4A-9A12-05605011AB99}" srcOrd="0" destOrd="0" parTransId="{70B613DE-DFA4-44D4-95B4-FF0F0FC5812C}" sibTransId="{A3A550D0-152C-4654-BE7A-84A7804FAAF3}"/>
    <dgm:cxn modelId="{40732E34-0B09-46D1-BE3D-EFDACECCE9EF}" type="presOf" srcId="{7B5D472A-38BD-429D-834A-F57AC1FB4393}" destId="{D80AB628-4505-46B9-B0F3-783E6724949B}" srcOrd="0" destOrd="0" presId="urn:microsoft.com/office/officeart/2005/8/layout/radial5"/>
    <dgm:cxn modelId="{26FAEBF5-DAE5-4A36-B6F8-E3765D16A029}" type="presOf" srcId="{BF59B9C7-31B9-4E81-825F-727A44121C68}" destId="{6B4B68D6-7930-4D14-982C-0850EA89FA30}" srcOrd="1" destOrd="0" presId="urn:microsoft.com/office/officeart/2005/8/layout/radial5"/>
    <dgm:cxn modelId="{FFE9A6C0-8C68-43E4-9DBB-1A5EB323F423}" type="presOf" srcId="{0257071D-366F-4ED9-B3EA-6B2D33B86F4A}" destId="{2235538F-AC10-4A06-BDFB-F94EABFD52C7}" srcOrd="0" destOrd="0" presId="urn:microsoft.com/office/officeart/2005/8/layout/radial5"/>
    <dgm:cxn modelId="{D079F1B2-C230-4190-83BB-84257B8F33ED}" type="presParOf" srcId="{D80AB628-4505-46B9-B0F3-783E6724949B}" destId="{4A578BB6-44BA-4B0D-A93D-85BCD4C14FB7}" srcOrd="0" destOrd="0" presId="urn:microsoft.com/office/officeart/2005/8/layout/radial5"/>
    <dgm:cxn modelId="{EA54A682-E062-4280-9E56-3BC2F7A6815D}" type="presParOf" srcId="{D80AB628-4505-46B9-B0F3-783E6724949B}" destId="{8B14F4CD-77FC-45D3-A12B-337A160257C4}" srcOrd="1" destOrd="0" presId="urn:microsoft.com/office/officeart/2005/8/layout/radial5"/>
    <dgm:cxn modelId="{EFA2F658-4779-4D71-AAD2-38B53464EBC3}" type="presParOf" srcId="{8B14F4CD-77FC-45D3-A12B-337A160257C4}" destId="{D8F83F85-BE91-427D-A0CB-44EDFFBAB40A}" srcOrd="0" destOrd="0" presId="urn:microsoft.com/office/officeart/2005/8/layout/radial5"/>
    <dgm:cxn modelId="{BEC21BAE-CDFA-4556-B3C0-3198A270A6CF}" type="presParOf" srcId="{D80AB628-4505-46B9-B0F3-783E6724949B}" destId="{AFE61421-1899-4975-B9FF-B09414AD03AC}" srcOrd="2" destOrd="0" presId="urn:microsoft.com/office/officeart/2005/8/layout/radial5"/>
    <dgm:cxn modelId="{B0B0BF8A-8CEC-4989-8FE3-F31F7FD4DFD8}" type="presParOf" srcId="{D80AB628-4505-46B9-B0F3-783E6724949B}" destId="{9A738799-33D1-41C9-B784-0AB22CE2BCE7}" srcOrd="3" destOrd="0" presId="urn:microsoft.com/office/officeart/2005/8/layout/radial5"/>
    <dgm:cxn modelId="{CDFD4F49-B649-4314-9632-410EB2F5DC39}" type="presParOf" srcId="{9A738799-33D1-41C9-B784-0AB22CE2BCE7}" destId="{6B4B68D6-7930-4D14-982C-0850EA89FA30}" srcOrd="0" destOrd="0" presId="urn:microsoft.com/office/officeart/2005/8/layout/radial5"/>
    <dgm:cxn modelId="{7F49B881-5786-4B84-9128-2E7E554B9F22}" type="presParOf" srcId="{D80AB628-4505-46B9-B0F3-783E6724949B}" destId="{68E5E245-2D7F-4398-BC71-14DEEF8F2E5B}" srcOrd="4" destOrd="0" presId="urn:microsoft.com/office/officeart/2005/8/layout/radial5"/>
    <dgm:cxn modelId="{3E497362-E7FC-4E0D-968F-918AE1E34354}" type="presParOf" srcId="{D80AB628-4505-46B9-B0F3-783E6724949B}" destId="{45250DC6-8C60-4684-B973-13E3A1197442}" srcOrd="5" destOrd="0" presId="urn:microsoft.com/office/officeart/2005/8/layout/radial5"/>
    <dgm:cxn modelId="{6A54D4C7-B199-4271-9CB4-0B1DA094F397}" type="presParOf" srcId="{45250DC6-8C60-4684-B973-13E3A1197442}" destId="{B03611FA-5BA9-4B9E-B2C0-BF26FA3D108D}" srcOrd="0" destOrd="0" presId="urn:microsoft.com/office/officeart/2005/8/layout/radial5"/>
    <dgm:cxn modelId="{73095A1E-A93E-41A7-AE4F-99D780D538C7}" type="presParOf" srcId="{D80AB628-4505-46B9-B0F3-783E6724949B}" destId="{2235538F-AC10-4A06-BDFB-F94EABFD52C7}" srcOrd="6" destOrd="0" presId="urn:microsoft.com/office/officeart/2005/8/layout/radial5"/>
    <dgm:cxn modelId="{D6E2C107-09B4-4B4E-B7A3-1ACD0381BE59}" type="presParOf" srcId="{D80AB628-4505-46B9-B0F3-783E6724949B}" destId="{8A5981EB-1D52-47C8-8AF6-7B10DD54D066}" srcOrd="7" destOrd="0" presId="urn:microsoft.com/office/officeart/2005/8/layout/radial5"/>
    <dgm:cxn modelId="{7A98B99D-3CB4-4FEB-9FF0-4A6E111390C4}" type="presParOf" srcId="{8A5981EB-1D52-47C8-8AF6-7B10DD54D066}" destId="{5CF5498B-76C2-4CF5-8703-F3227CE1EA9F}" srcOrd="0" destOrd="0" presId="urn:microsoft.com/office/officeart/2005/8/layout/radial5"/>
    <dgm:cxn modelId="{DE71B3EE-F85C-4FAD-84D5-502A52A066DF}" type="presParOf" srcId="{D80AB628-4505-46B9-B0F3-783E6724949B}" destId="{6C5B6D07-1F3C-49AB-8661-71899A998D3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97F5D0-FCDE-4859-8281-03AFC402F986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91F0AA-6FD1-431B-A0EF-3DA0C1FB900D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Nature of Technology/Product</a:t>
          </a:r>
        </a:p>
      </dgm:t>
    </dgm:pt>
    <dgm:pt modelId="{BC29C8D8-A0BE-43E7-9753-FB5A80B232E8}" type="parTrans" cxnId="{1FCBB10A-A750-4E95-AAD6-609A7E9C1022}">
      <dgm:prSet/>
      <dgm:spPr/>
      <dgm:t>
        <a:bodyPr/>
        <a:lstStyle/>
        <a:p>
          <a:endParaRPr lang="en-US"/>
        </a:p>
      </dgm:t>
    </dgm:pt>
    <dgm:pt modelId="{E6A067F9-139E-405E-B8B6-E66F5B2A7D55}" type="sibTrans" cxnId="{1FCBB10A-A750-4E95-AAD6-609A7E9C1022}">
      <dgm:prSet/>
      <dgm:spPr/>
      <dgm:t>
        <a:bodyPr/>
        <a:lstStyle/>
        <a:p>
          <a:endParaRPr lang="en-US"/>
        </a:p>
      </dgm:t>
    </dgm:pt>
    <dgm:pt modelId="{47495BD4-3EA1-4136-949C-E9CE28B3DC54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Valuation of Technology / Patent</a:t>
          </a:r>
        </a:p>
      </dgm:t>
    </dgm:pt>
    <dgm:pt modelId="{838BA934-2E79-4EB3-9D53-C50E42BB8152}" type="parTrans" cxnId="{98F188A1-9E73-4E88-AB4D-FCCC4B862D81}">
      <dgm:prSet/>
      <dgm:spPr/>
      <dgm:t>
        <a:bodyPr/>
        <a:lstStyle/>
        <a:p>
          <a:endParaRPr lang="en-US"/>
        </a:p>
      </dgm:t>
    </dgm:pt>
    <dgm:pt modelId="{A89C0A19-0F78-4EA8-BEA3-581B48824886}" type="sibTrans" cxnId="{98F188A1-9E73-4E88-AB4D-FCCC4B862D81}">
      <dgm:prSet/>
      <dgm:spPr/>
      <dgm:t>
        <a:bodyPr/>
        <a:lstStyle/>
        <a:p>
          <a:endParaRPr lang="en-US"/>
        </a:p>
      </dgm:t>
    </dgm:pt>
    <dgm:pt modelId="{B4C7C643-6E5D-4385-A12C-CFF426858F48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Alone or Collaborative?</a:t>
          </a:r>
        </a:p>
      </dgm:t>
    </dgm:pt>
    <dgm:pt modelId="{C69D7A56-178D-4EF9-B38A-9E01F29CA937}" type="parTrans" cxnId="{5F50C6DE-17B1-4759-A9B2-57A9D7B3F9B0}">
      <dgm:prSet/>
      <dgm:spPr/>
      <dgm:t>
        <a:bodyPr/>
        <a:lstStyle/>
        <a:p>
          <a:endParaRPr lang="en-US"/>
        </a:p>
      </dgm:t>
    </dgm:pt>
    <dgm:pt modelId="{4E243FF9-1BA9-4033-8D8D-D1D40A950D6D}" type="sibTrans" cxnId="{5F50C6DE-17B1-4759-A9B2-57A9D7B3F9B0}">
      <dgm:prSet/>
      <dgm:spPr/>
      <dgm:t>
        <a:bodyPr/>
        <a:lstStyle/>
        <a:p>
          <a:endParaRPr lang="en-US"/>
        </a:p>
      </dgm:t>
    </dgm:pt>
    <dgm:pt modelId="{BB5678C4-C9A3-4321-B1BC-D69200B7F177}" type="pres">
      <dgm:prSet presAssocID="{7A97F5D0-FCDE-4859-8281-03AFC402F9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A8B601-39CE-46F9-AE3C-CC7CB5A88AD2}" type="pres">
      <dgm:prSet presAssocID="{7C91F0AA-6FD1-431B-A0EF-3DA0C1FB900D}" presName="parentLin" presStyleCnt="0"/>
      <dgm:spPr/>
    </dgm:pt>
    <dgm:pt modelId="{1950FD59-6463-46BD-ADA4-47A4C0F5581F}" type="pres">
      <dgm:prSet presAssocID="{7C91F0AA-6FD1-431B-A0EF-3DA0C1FB900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A33ADD6-8B4F-46FD-A742-B0190FE91D47}" type="pres">
      <dgm:prSet presAssocID="{7C91F0AA-6FD1-431B-A0EF-3DA0C1FB90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3BAD0-B690-4B29-A7F3-677D08E894F8}" type="pres">
      <dgm:prSet presAssocID="{7C91F0AA-6FD1-431B-A0EF-3DA0C1FB900D}" presName="negativeSpace" presStyleCnt="0"/>
      <dgm:spPr/>
    </dgm:pt>
    <dgm:pt modelId="{8645BD23-BC57-49DF-AE08-5D541352D44A}" type="pres">
      <dgm:prSet presAssocID="{7C91F0AA-6FD1-431B-A0EF-3DA0C1FB900D}" presName="childText" presStyleLbl="conFgAcc1" presStyleIdx="0" presStyleCnt="3">
        <dgm:presLayoutVars>
          <dgm:bulletEnabled val="1"/>
        </dgm:presLayoutVars>
      </dgm:prSet>
      <dgm:spPr/>
    </dgm:pt>
    <dgm:pt modelId="{4804FF9F-539F-48B0-ABCF-F01AD3ADA4B7}" type="pres">
      <dgm:prSet presAssocID="{E6A067F9-139E-405E-B8B6-E66F5B2A7D55}" presName="spaceBetweenRectangles" presStyleCnt="0"/>
      <dgm:spPr/>
    </dgm:pt>
    <dgm:pt modelId="{22E4809D-41DE-42F8-8C74-33D810DA88FA}" type="pres">
      <dgm:prSet presAssocID="{47495BD4-3EA1-4136-949C-E9CE28B3DC54}" presName="parentLin" presStyleCnt="0"/>
      <dgm:spPr/>
    </dgm:pt>
    <dgm:pt modelId="{31EA203B-889C-46A0-B1C4-A57999DE245F}" type="pres">
      <dgm:prSet presAssocID="{47495BD4-3EA1-4136-949C-E9CE28B3DC5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27077B6-BFA7-4225-A8D7-A37288383E8E}" type="pres">
      <dgm:prSet presAssocID="{47495BD4-3EA1-4136-949C-E9CE28B3DC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718D2-E957-49EB-838E-734564E033C1}" type="pres">
      <dgm:prSet presAssocID="{47495BD4-3EA1-4136-949C-E9CE28B3DC54}" presName="negativeSpace" presStyleCnt="0"/>
      <dgm:spPr/>
    </dgm:pt>
    <dgm:pt modelId="{3090F202-EF9B-4378-99BF-9B362544EDA8}" type="pres">
      <dgm:prSet presAssocID="{47495BD4-3EA1-4136-949C-E9CE28B3DC54}" presName="childText" presStyleLbl="conFgAcc1" presStyleIdx="1" presStyleCnt="3">
        <dgm:presLayoutVars>
          <dgm:bulletEnabled val="1"/>
        </dgm:presLayoutVars>
      </dgm:prSet>
      <dgm:spPr/>
    </dgm:pt>
    <dgm:pt modelId="{B2FE148B-C57D-4A0F-8882-E833CB0B21A8}" type="pres">
      <dgm:prSet presAssocID="{A89C0A19-0F78-4EA8-BEA3-581B48824886}" presName="spaceBetweenRectangles" presStyleCnt="0"/>
      <dgm:spPr/>
    </dgm:pt>
    <dgm:pt modelId="{3E29827F-A609-4951-ADFB-3DDAC670539E}" type="pres">
      <dgm:prSet presAssocID="{B4C7C643-6E5D-4385-A12C-CFF426858F48}" presName="parentLin" presStyleCnt="0"/>
      <dgm:spPr/>
    </dgm:pt>
    <dgm:pt modelId="{3C194CEB-E950-4F3A-B6CC-D1A95976C7CD}" type="pres">
      <dgm:prSet presAssocID="{B4C7C643-6E5D-4385-A12C-CFF426858F4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4B8BBED-2ED1-4FDA-B4A0-89DE7E8DBDEC}" type="pres">
      <dgm:prSet presAssocID="{B4C7C643-6E5D-4385-A12C-CFF426858F4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C38B3-0005-4640-8973-C24B6D66CB34}" type="pres">
      <dgm:prSet presAssocID="{B4C7C643-6E5D-4385-A12C-CFF426858F48}" presName="negativeSpace" presStyleCnt="0"/>
      <dgm:spPr/>
    </dgm:pt>
    <dgm:pt modelId="{F70C02AD-434B-4369-80D6-5B6484277891}" type="pres">
      <dgm:prSet presAssocID="{B4C7C643-6E5D-4385-A12C-CFF426858F4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FCBB10A-A750-4E95-AAD6-609A7E9C1022}" srcId="{7A97F5D0-FCDE-4859-8281-03AFC402F986}" destId="{7C91F0AA-6FD1-431B-A0EF-3DA0C1FB900D}" srcOrd="0" destOrd="0" parTransId="{BC29C8D8-A0BE-43E7-9753-FB5A80B232E8}" sibTransId="{E6A067F9-139E-405E-B8B6-E66F5B2A7D55}"/>
    <dgm:cxn modelId="{6095EF38-210B-4092-846E-5D6DE121B79D}" type="presOf" srcId="{47495BD4-3EA1-4136-949C-E9CE28B3DC54}" destId="{927077B6-BFA7-4225-A8D7-A37288383E8E}" srcOrd="1" destOrd="0" presId="urn:microsoft.com/office/officeart/2005/8/layout/list1"/>
    <dgm:cxn modelId="{3BBD69C2-5A8F-4DC6-A026-CDE16C86E2C2}" type="presOf" srcId="{B4C7C643-6E5D-4385-A12C-CFF426858F48}" destId="{3C194CEB-E950-4F3A-B6CC-D1A95976C7CD}" srcOrd="0" destOrd="0" presId="urn:microsoft.com/office/officeart/2005/8/layout/list1"/>
    <dgm:cxn modelId="{98F188A1-9E73-4E88-AB4D-FCCC4B862D81}" srcId="{7A97F5D0-FCDE-4859-8281-03AFC402F986}" destId="{47495BD4-3EA1-4136-949C-E9CE28B3DC54}" srcOrd="1" destOrd="0" parTransId="{838BA934-2E79-4EB3-9D53-C50E42BB8152}" sibTransId="{A89C0A19-0F78-4EA8-BEA3-581B48824886}"/>
    <dgm:cxn modelId="{CC415364-D98A-4733-A7C9-DF3DEE93D1AF}" type="presOf" srcId="{B4C7C643-6E5D-4385-A12C-CFF426858F48}" destId="{34B8BBED-2ED1-4FDA-B4A0-89DE7E8DBDEC}" srcOrd="1" destOrd="0" presId="urn:microsoft.com/office/officeart/2005/8/layout/list1"/>
    <dgm:cxn modelId="{22E705A0-4429-4CDA-B2E8-DA6124CD830E}" type="presOf" srcId="{47495BD4-3EA1-4136-949C-E9CE28B3DC54}" destId="{31EA203B-889C-46A0-B1C4-A57999DE245F}" srcOrd="0" destOrd="0" presId="urn:microsoft.com/office/officeart/2005/8/layout/list1"/>
    <dgm:cxn modelId="{DDFF0D9E-EDE2-4532-BA0E-989050B7DB84}" type="presOf" srcId="{7C91F0AA-6FD1-431B-A0EF-3DA0C1FB900D}" destId="{1950FD59-6463-46BD-ADA4-47A4C0F5581F}" srcOrd="0" destOrd="0" presId="urn:microsoft.com/office/officeart/2005/8/layout/list1"/>
    <dgm:cxn modelId="{5F50C6DE-17B1-4759-A9B2-57A9D7B3F9B0}" srcId="{7A97F5D0-FCDE-4859-8281-03AFC402F986}" destId="{B4C7C643-6E5D-4385-A12C-CFF426858F48}" srcOrd="2" destOrd="0" parTransId="{C69D7A56-178D-4EF9-B38A-9E01F29CA937}" sibTransId="{4E243FF9-1BA9-4033-8D8D-D1D40A950D6D}"/>
    <dgm:cxn modelId="{954914C5-56DF-4FFC-8B6A-65885FA3A1AD}" type="presOf" srcId="{7C91F0AA-6FD1-431B-A0EF-3DA0C1FB900D}" destId="{7A33ADD6-8B4F-46FD-A742-B0190FE91D47}" srcOrd="1" destOrd="0" presId="urn:microsoft.com/office/officeart/2005/8/layout/list1"/>
    <dgm:cxn modelId="{72FD1FD2-DCEA-4F05-A6D3-199505405EC1}" type="presOf" srcId="{7A97F5D0-FCDE-4859-8281-03AFC402F986}" destId="{BB5678C4-C9A3-4321-B1BC-D69200B7F177}" srcOrd="0" destOrd="0" presId="urn:microsoft.com/office/officeart/2005/8/layout/list1"/>
    <dgm:cxn modelId="{08F5FACA-5747-4F3C-B8B0-22808C77242C}" type="presParOf" srcId="{BB5678C4-C9A3-4321-B1BC-D69200B7F177}" destId="{32A8B601-39CE-46F9-AE3C-CC7CB5A88AD2}" srcOrd="0" destOrd="0" presId="urn:microsoft.com/office/officeart/2005/8/layout/list1"/>
    <dgm:cxn modelId="{99D1BFB7-6EBF-45FA-80CA-F0E14792A464}" type="presParOf" srcId="{32A8B601-39CE-46F9-AE3C-CC7CB5A88AD2}" destId="{1950FD59-6463-46BD-ADA4-47A4C0F5581F}" srcOrd="0" destOrd="0" presId="urn:microsoft.com/office/officeart/2005/8/layout/list1"/>
    <dgm:cxn modelId="{35905F85-58D3-4785-96F3-F49E158D9ECD}" type="presParOf" srcId="{32A8B601-39CE-46F9-AE3C-CC7CB5A88AD2}" destId="{7A33ADD6-8B4F-46FD-A742-B0190FE91D47}" srcOrd="1" destOrd="0" presId="urn:microsoft.com/office/officeart/2005/8/layout/list1"/>
    <dgm:cxn modelId="{D4E23BFA-2FFD-4947-84FD-5AFA2CE19727}" type="presParOf" srcId="{BB5678C4-C9A3-4321-B1BC-D69200B7F177}" destId="{F423BAD0-B690-4B29-A7F3-677D08E894F8}" srcOrd="1" destOrd="0" presId="urn:microsoft.com/office/officeart/2005/8/layout/list1"/>
    <dgm:cxn modelId="{C49ABDDB-6521-4EA0-8C7F-4FA770AFFACF}" type="presParOf" srcId="{BB5678C4-C9A3-4321-B1BC-D69200B7F177}" destId="{8645BD23-BC57-49DF-AE08-5D541352D44A}" srcOrd="2" destOrd="0" presId="urn:microsoft.com/office/officeart/2005/8/layout/list1"/>
    <dgm:cxn modelId="{28E3D6E4-AD3D-4190-AF14-D86831DB1E1A}" type="presParOf" srcId="{BB5678C4-C9A3-4321-B1BC-D69200B7F177}" destId="{4804FF9F-539F-48B0-ABCF-F01AD3ADA4B7}" srcOrd="3" destOrd="0" presId="urn:microsoft.com/office/officeart/2005/8/layout/list1"/>
    <dgm:cxn modelId="{58A2AC45-9626-4B30-BCC6-3000858F3580}" type="presParOf" srcId="{BB5678C4-C9A3-4321-B1BC-D69200B7F177}" destId="{22E4809D-41DE-42F8-8C74-33D810DA88FA}" srcOrd="4" destOrd="0" presId="urn:microsoft.com/office/officeart/2005/8/layout/list1"/>
    <dgm:cxn modelId="{701C97F5-9675-4113-8BC2-7583957B9336}" type="presParOf" srcId="{22E4809D-41DE-42F8-8C74-33D810DA88FA}" destId="{31EA203B-889C-46A0-B1C4-A57999DE245F}" srcOrd="0" destOrd="0" presId="urn:microsoft.com/office/officeart/2005/8/layout/list1"/>
    <dgm:cxn modelId="{E95DE8FF-AED6-400D-BDD6-0D643FBD21FB}" type="presParOf" srcId="{22E4809D-41DE-42F8-8C74-33D810DA88FA}" destId="{927077B6-BFA7-4225-A8D7-A37288383E8E}" srcOrd="1" destOrd="0" presId="urn:microsoft.com/office/officeart/2005/8/layout/list1"/>
    <dgm:cxn modelId="{84E84349-5851-41DE-A375-941BA9B8E590}" type="presParOf" srcId="{BB5678C4-C9A3-4321-B1BC-D69200B7F177}" destId="{9D5718D2-E957-49EB-838E-734564E033C1}" srcOrd="5" destOrd="0" presId="urn:microsoft.com/office/officeart/2005/8/layout/list1"/>
    <dgm:cxn modelId="{91CF2AE0-79BD-45D2-9759-0AF208FF6A69}" type="presParOf" srcId="{BB5678C4-C9A3-4321-B1BC-D69200B7F177}" destId="{3090F202-EF9B-4378-99BF-9B362544EDA8}" srcOrd="6" destOrd="0" presId="urn:microsoft.com/office/officeart/2005/8/layout/list1"/>
    <dgm:cxn modelId="{FD7F6BDA-4868-4E0C-A1DC-DC1B7C79E773}" type="presParOf" srcId="{BB5678C4-C9A3-4321-B1BC-D69200B7F177}" destId="{B2FE148B-C57D-4A0F-8882-E833CB0B21A8}" srcOrd="7" destOrd="0" presId="urn:microsoft.com/office/officeart/2005/8/layout/list1"/>
    <dgm:cxn modelId="{124DE989-980F-475E-A572-CEAB5E842735}" type="presParOf" srcId="{BB5678C4-C9A3-4321-B1BC-D69200B7F177}" destId="{3E29827F-A609-4951-ADFB-3DDAC670539E}" srcOrd="8" destOrd="0" presId="urn:microsoft.com/office/officeart/2005/8/layout/list1"/>
    <dgm:cxn modelId="{A16E1FB2-7190-4CEC-AD76-67A749935ADA}" type="presParOf" srcId="{3E29827F-A609-4951-ADFB-3DDAC670539E}" destId="{3C194CEB-E950-4F3A-B6CC-D1A95976C7CD}" srcOrd="0" destOrd="0" presId="urn:microsoft.com/office/officeart/2005/8/layout/list1"/>
    <dgm:cxn modelId="{88326C42-7BFB-44CC-89BA-85A70B85A775}" type="presParOf" srcId="{3E29827F-A609-4951-ADFB-3DDAC670539E}" destId="{34B8BBED-2ED1-4FDA-B4A0-89DE7E8DBDEC}" srcOrd="1" destOrd="0" presId="urn:microsoft.com/office/officeart/2005/8/layout/list1"/>
    <dgm:cxn modelId="{26EEC917-5922-4BCB-ABBD-110615CB5A2C}" type="presParOf" srcId="{BB5678C4-C9A3-4321-B1BC-D69200B7F177}" destId="{F64C38B3-0005-4640-8973-C24B6D66CB34}" srcOrd="9" destOrd="0" presId="urn:microsoft.com/office/officeart/2005/8/layout/list1"/>
    <dgm:cxn modelId="{5130EE6B-88BA-45BC-8479-8BDD41100007}" type="presParOf" srcId="{BB5678C4-C9A3-4321-B1BC-D69200B7F177}" destId="{F70C02AD-434B-4369-80D6-5B64842778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19E11F-9039-4FF5-8751-8DC4BAFEF127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7D7CD-B0C5-4C1E-933B-31DA9013AA6E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/>
            <a:t>Infrastructure</a:t>
          </a:r>
        </a:p>
      </dgm:t>
    </dgm:pt>
    <dgm:pt modelId="{6BB94D50-FB39-4B2C-83A8-F22B3E48B442}" type="parTrans" cxnId="{D1EADA6D-F5D4-4388-B068-B7724D50820D}">
      <dgm:prSet/>
      <dgm:spPr/>
      <dgm:t>
        <a:bodyPr/>
        <a:lstStyle/>
        <a:p>
          <a:endParaRPr lang="en-US"/>
        </a:p>
      </dgm:t>
    </dgm:pt>
    <dgm:pt modelId="{F9E80FFF-926D-4810-B48A-CE8CCFD79191}" type="sibTrans" cxnId="{D1EADA6D-F5D4-4388-B068-B7724D50820D}">
      <dgm:prSet/>
      <dgm:spPr/>
      <dgm:t>
        <a:bodyPr/>
        <a:lstStyle/>
        <a:p>
          <a:endParaRPr lang="en-US"/>
        </a:p>
      </dgm:t>
    </dgm:pt>
    <dgm:pt modelId="{6854F14D-FF16-4DDC-8360-76E646F523B9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/>
            <a:t>Patents/</a:t>
          </a:r>
          <a:r>
            <a:rPr lang="en-US" sz="2800" dirty="0" err="1"/>
            <a:t>TradeMarks</a:t>
          </a:r>
          <a:r>
            <a:rPr lang="en-US" sz="2800" dirty="0"/>
            <a:t>/ Design Patents/Copyrights </a:t>
          </a:r>
        </a:p>
      </dgm:t>
    </dgm:pt>
    <dgm:pt modelId="{AB8EFA19-5334-402A-A353-3B2F191460F0}" type="parTrans" cxnId="{83F3C0CC-98D2-40A9-BB99-749C62150AB4}">
      <dgm:prSet/>
      <dgm:spPr/>
      <dgm:t>
        <a:bodyPr/>
        <a:lstStyle/>
        <a:p>
          <a:endParaRPr lang="en-US"/>
        </a:p>
      </dgm:t>
    </dgm:pt>
    <dgm:pt modelId="{312CAE27-7C12-4910-A598-A23A14594AE2}" type="sibTrans" cxnId="{83F3C0CC-98D2-40A9-BB99-749C62150AB4}">
      <dgm:prSet/>
      <dgm:spPr/>
      <dgm:t>
        <a:bodyPr/>
        <a:lstStyle/>
        <a:p>
          <a:endParaRPr lang="en-US"/>
        </a:p>
      </dgm:t>
    </dgm:pt>
    <dgm:pt modelId="{5080C586-19C8-4778-9C72-4F6F96CD690F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/>
            <a:t>Market</a:t>
          </a:r>
        </a:p>
      </dgm:t>
    </dgm:pt>
    <dgm:pt modelId="{41198564-A3D7-4F1B-ABB7-39FE3605F363}" type="parTrans" cxnId="{380D7ED1-9778-4E93-917C-727D7F5B046D}">
      <dgm:prSet/>
      <dgm:spPr/>
      <dgm:t>
        <a:bodyPr/>
        <a:lstStyle/>
        <a:p>
          <a:endParaRPr lang="en-US"/>
        </a:p>
      </dgm:t>
    </dgm:pt>
    <dgm:pt modelId="{B8F0E4BA-D73F-4634-989B-49FDC5B98657}" type="sibTrans" cxnId="{380D7ED1-9778-4E93-917C-727D7F5B046D}">
      <dgm:prSet/>
      <dgm:spPr/>
      <dgm:t>
        <a:bodyPr/>
        <a:lstStyle/>
        <a:p>
          <a:endParaRPr lang="en-US"/>
        </a:p>
      </dgm:t>
    </dgm:pt>
    <dgm:pt modelId="{43A08174-88B0-496B-9A05-624C0DF2915C}" type="pres">
      <dgm:prSet presAssocID="{E719E11F-9039-4FF5-8751-8DC4BAFEF1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F2A26-13B0-4A70-8647-471FA947B276}" type="pres">
      <dgm:prSet presAssocID="{5F77D7CD-B0C5-4C1E-933B-31DA9013AA6E}" presName="parentLin" presStyleCnt="0"/>
      <dgm:spPr/>
    </dgm:pt>
    <dgm:pt modelId="{C9CC6343-FCAC-4420-88F3-5EDD145CE8E3}" type="pres">
      <dgm:prSet presAssocID="{5F77D7CD-B0C5-4C1E-933B-31DA9013AA6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03ED092-E3AA-482D-9981-4433BDE7C0E0}" type="pres">
      <dgm:prSet presAssocID="{5F77D7CD-B0C5-4C1E-933B-31DA9013AA6E}" presName="parentText" presStyleLbl="node1" presStyleIdx="0" presStyleCnt="3" custScaleY="1035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CC427-198F-43AA-88BA-DACD2DE36783}" type="pres">
      <dgm:prSet presAssocID="{5F77D7CD-B0C5-4C1E-933B-31DA9013AA6E}" presName="negativeSpace" presStyleCnt="0"/>
      <dgm:spPr/>
    </dgm:pt>
    <dgm:pt modelId="{E59FAACC-0305-4937-8050-7CE96112E33C}" type="pres">
      <dgm:prSet presAssocID="{5F77D7CD-B0C5-4C1E-933B-31DA9013AA6E}" presName="childText" presStyleLbl="conFgAcc1" presStyleIdx="0" presStyleCnt="3">
        <dgm:presLayoutVars>
          <dgm:bulletEnabled val="1"/>
        </dgm:presLayoutVars>
      </dgm:prSet>
      <dgm:spPr/>
    </dgm:pt>
    <dgm:pt modelId="{B5BF7B13-3D86-41C1-AC13-D0D8F93451B7}" type="pres">
      <dgm:prSet presAssocID="{F9E80FFF-926D-4810-B48A-CE8CCFD79191}" presName="spaceBetweenRectangles" presStyleCnt="0"/>
      <dgm:spPr/>
    </dgm:pt>
    <dgm:pt modelId="{348E4071-7F7F-4D4D-BF8E-9E6EEC0C2FED}" type="pres">
      <dgm:prSet presAssocID="{6854F14D-FF16-4DDC-8360-76E646F523B9}" presName="parentLin" presStyleCnt="0"/>
      <dgm:spPr/>
    </dgm:pt>
    <dgm:pt modelId="{95EF6776-2D63-4584-BE56-7DEB4B303842}" type="pres">
      <dgm:prSet presAssocID="{6854F14D-FF16-4DDC-8360-76E646F523B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90B9090-43AC-4E82-88F3-C35C22ECD22B}" type="pres">
      <dgm:prSet presAssocID="{6854F14D-FF16-4DDC-8360-76E646F523B9}" presName="parentText" presStyleLbl="node1" presStyleIdx="1" presStyleCnt="3" custScaleY="1435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E80BF-76E6-46A2-BCE7-1F23DD1D6D35}" type="pres">
      <dgm:prSet presAssocID="{6854F14D-FF16-4DDC-8360-76E646F523B9}" presName="negativeSpace" presStyleCnt="0"/>
      <dgm:spPr/>
    </dgm:pt>
    <dgm:pt modelId="{04609E3B-B2B5-44C8-BEAC-6A0AD62B1CAE}" type="pres">
      <dgm:prSet presAssocID="{6854F14D-FF16-4DDC-8360-76E646F523B9}" presName="childText" presStyleLbl="conFgAcc1" presStyleIdx="1" presStyleCnt="3">
        <dgm:presLayoutVars>
          <dgm:bulletEnabled val="1"/>
        </dgm:presLayoutVars>
      </dgm:prSet>
      <dgm:spPr/>
    </dgm:pt>
    <dgm:pt modelId="{5FA927EF-132F-44AB-BDF8-30C15BA25A68}" type="pres">
      <dgm:prSet presAssocID="{312CAE27-7C12-4910-A598-A23A14594AE2}" presName="spaceBetweenRectangles" presStyleCnt="0"/>
      <dgm:spPr/>
    </dgm:pt>
    <dgm:pt modelId="{40DD4454-8DDF-4681-B44C-385FE1675554}" type="pres">
      <dgm:prSet presAssocID="{5080C586-19C8-4778-9C72-4F6F96CD690F}" presName="parentLin" presStyleCnt="0"/>
      <dgm:spPr/>
    </dgm:pt>
    <dgm:pt modelId="{29CB34E6-0DF0-4AAB-AD40-8A68C9F9A1CD}" type="pres">
      <dgm:prSet presAssocID="{5080C586-19C8-4778-9C72-4F6F96CD690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33E1CB3-3CA9-4987-9728-9ED190E329E1}" type="pres">
      <dgm:prSet presAssocID="{5080C586-19C8-4778-9C72-4F6F96CD690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B0380-5ABC-4340-A13E-CCC03F79CDCB}" type="pres">
      <dgm:prSet presAssocID="{5080C586-19C8-4778-9C72-4F6F96CD690F}" presName="negativeSpace" presStyleCnt="0"/>
      <dgm:spPr/>
    </dgm:pt>
    <dgm:pt modelId="{86970BBE-5A18-4F08-9FF0-0BA7F8C4EEA8}" type="pres">
      <dgm:prSet presAssocID="{5080C586-19C8-4778-9C72-4F6F96CD690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F3C0CC-98D2-40A9-BB99-749C62150AB4}" srcId="{E719E11F-9039-4FF5-8751-8DC4BAFEF127}" destId="{6854F14D-FF16-4DDC-8360-76E646F523B9}" srcOrd="1" destOrd="0" parTransId="{AB8EFA19-5334-402A-A353-3B2F191460F0}" sibTransId="{312CAE27-7C12-4910-A598-A23A14594AE2}"/>
    <dgm:cxn modelId="{FD890DDA-CE18-48BD-8D54-6D560AB54F8F}" type="presOf" srcId="{5F77D7CD-B0C5-4C1E-933B-31DA9013AA6E}" destId="{C9CC6343-FCAC-4420-88F3-5EDD145CE8E3}" srcOrd="0" destOrd="0" presId="urn:microsoft.com/office/officeart/2005/8/layout/list1"/>
    <dgm:cxn modelId="{D1EADA6D-F5D4-4388-B068-B7724D50820D}" srcId="{E719E11F-9039-4FF5-8751-8DC4BAFEF127}" destId="{5F77D7CD-B0C5-4C1E-933B-31DA9013AA6E}" srcOrd="0" destOrd="0" parTransId="{6BB94D50-FB39-4B2C-83A8-F22B3E48B442}" sibTransId="{F9E80FFF-926D-4810-B48A-CE8CCFD79191}"/>
    <dgm:cxn modelId="{6812838A-3246-414E-83B7-44A9F8A0E084}" type="presOf" srcId="{5080C586-19C8-4778-9C72-4F6F96CD690F}" destId="{29CB34E6-0DF0-4AAB-AD40-8A68C9F9A1CD}" srcOrd="0" destOrd="0" presId="urn:microsoft.com/office/officeart/2005/8/layout/list1"/>
    <dgm:cxn modelId="{D9021A80-09EA-4404-811B-372A791B8A62}" type="presOf" srcId="{5F77D7CD-B0C5-4C1E-933B-31DA9013AA6E}" destId="{003ED092-E3AA-482D-9981-4433BDE7C0E0}" srcOrd="1" destOrd="0" presId="urn:microsoft.com/office/officeart/2005/8/layout/list1"/>
    <dgm:cxn modelId="{9E16A648-EF25-44DF-A712-D3B121848AEA}" type="presOf" srcId="{6854F14D-FF16-4DDC-8360-76E646F523B9}" destId="{790B9090-43AC-4E82-88F3-C35C22ECD22B}" srcOrd="1" destOrd="0" presId="urn:microsoft.com/office/officeart/2005/8/layout/list1"/>
    <dgm:cxn modelId="{28277A8B-F340-4A7A-BE43-EB76DAE86BCC}" type="presOf" srcId="{5080C586-19C8-4778-9C72-4F6F96CD690F}" destId="{433E1CB3-3CA9-4987-9728-9ED190E329E1}" srcOrd="1" destOrd="0" presId="urn:microsoft.com/office/officeart/2005/8/layout/list1"/>
    <dgm:cxn modelId="{380D7ED1-9778-4E93-917C-727D7F5B046D}" srcId="{E719E11F-9039-4FF5-8751-8DC4BAFEF127}" destId="{5080C586-19C8-4778-9C72-4F6F96CD690F}" srcOrd="2" destOrd="0" parTransId="{41198564-A3D7-4F1B-ABB7-39FE3605F363}" sibTransId="{B8F0E4BA-D73F-4634-989B-49FDC5B98657}"/>
    <dgm:cxn modelId="{ADCE9A5B-CEC0-4B8A-8DB2-B2669F4A4DDA}" type="presOf" srcId="{E719E11F-9039-4FF5-8751-8DC4BAFEF127}" destId="{43A08174-88B0-496B-9A05-624C0DF2915C}" srcOrd="0" destOrd="0" presId="urn:microsoft.com/office/officeart/2005/8/layout/list1"/>
    <dgm:cxn modelId="{2D16EE0F-3AFE-482F-A5C1-4ED20E9643C9}" type="presOf" srcId="{6854F14D-FF16-4DDC-8360-76E646F523B9}" destId="{95EF6776-2D63-4584-BE56-7DEB4B303842}" srcOrd="0" destOrd="0" presId="urn:microsoft.com/office/officeart/2005/8/layout/list1"/>
    <dgm:cxn modelId="{DD7C4CBC-3792-4736-A41A-A5822FEF35B2}" type="presParOf" srcId="{43A08174-88B0-496B-9A05-624C0DF2915C}" destId="{35CF2A26-13B0-4A70-8647-471FA947B276}" srcOrd="0" destOrd="0" presId="urn:microsoft.com/office/officeart/2005/8/layout/list1"/>
    <dgm:cxn modelId="{376F3032-9F49-493E-ACC0-45D446F70301}" type="presParOf" srcId="{35CF2A26-13B0-4A70-8647-471FA947B276}" destId="{C9CC6343-FCAC-4420-88F3-5EDD145CE8E3}" srcOrd="0" destOrd="0" presId="urn:microsoft.com/office/officeart/2005/8/layout/list1"/>
    <dgm:cxn modelId="{9A414D39-ADD5-49CF-BC75-2B4B28BF6823}" type="presParOf" srcId="{35CF2A26-13B0-4A70-8647-471FA947B276}" destId="{003ED092-E3AA-482D-9981-4433BDE7C0E0}" srcOrd="1" destOrd="0" presId="urn:microsoft.com/office/officeart/2005/8/layout/list1"/>
    <dgm:cxn modelId="{774750A7-AB67-4D88-BD7F-51EDEE0A27C1}" type="presParOf" srcId="{43A08174-88B0-496B-9A05-624C0DF2915C}" destId="{455CC427-198F-43AA-88BA-DACD2DE36783}" srcOrd="1" destOrd="0" presId="urn:microsoft.com/office/officeart/2005/8/layout/list1"/>
    <dgm:cxn modelId="{001872FD-89DB-47FE-9EB3-25AD8F769F2C}" type="presParOf" srcId="{43A08174-88B0-496B-9A05-624C0DF2915C}" destId="{E59FAACC-0305-4937-8050-7CE96112E33C}" srcOrd="2" destOrd="0" presId="urn:microsoft.com/office/officeart/2005/8/layout/list1"/>
    <dgm:cxn modelId="{4C0347CD-7711-4502-9442-36858111C2C0}" type="presParOf" srcId="{43A08174-88B0-496B-9A05-624C0DF2915C}" destId="{B5BF7B13-3D86-41C1-AC13-D0D8F93451B7}" srcOrd="3" destOrd="0" presId="urn:microsoft.com/office/officeart/2005/8/layout/list1"/>
    <dgm:cxn modelId="{F5BB774A-8882-46A6-A8B1-8A0D1181BAC3}" type="presParOf" srcId="{43A08174-88B0-496B-9A05-624C0DF2915C}" destId="{348E4071-7F7F-4D4D-BF8E-9E6EEC0C2FED}" srcOrd="4" destOrd="0" presId="urn:microsoft.com/office/officeart/2005/8/layout/list1"/>
    <dgm:cxn modelId="{84682B01-6E58-40D6-9FFD-9DDC651D87FC}" type="presParOf" srcId="{348E4071-7F7F-4D4D-BF8E-9E6EEC0C2FED}" destId="{95EF6776-2D63-4584-BE56-7DEB4B303842}" srcOrd="0" destOrd="0" presId="urn:microsoft.com/office/officeart/2005/8/layout/list1"/>
    <dgm:cxn modelId="{D74D15C9-39A9-4B2D-83A5-2B96C69951C5}" type="presParOf" srcId="{348E4071-7F7F-4D4D-BF8E-9E6EEC0C2FED}" destId="{790B9090-43AC-4E82-88F3-C35C22ECD22B}" srcOrd="1" destOrd="0" presId="urn:microsoft.com/office/officeart/2005/8/layout/list1"/>
    <dgm:cxn modelId="{64251EE6-0189-4D80-A9FD-171137786528}" type="presParOf" srcId="{43A08174-88B0-496B-9A05-624C0DF2915C}" destId="{235E80BF-76E6-46A2-BCE7-1F23DD1D6D35}" srcOrd="5" destOrd="0" presId="urn:microsoft.com/office/officeart/2005/8/layout/list1"/>
    <dgm:cxn modelId="{7DBFFFE1-A2C9-406F-AA7E-C9A833E7032E}" type="presParOf" srcId="{43A08174-88B0-496B-9A05-624C0DF2915C}" destId="{04609E3B-B2B5-44C8-BEAC-6A0AD62B1CAE}" srcOrd="6" destOrd="0" presId="urn:microsoft.com/office/officeart/2005/8/layout/list1"/>
    <dgm:cxn modelId="{68934C3A-5378-4F8E-88AA-5C541D6E011F}" type="presParOf" srcId="{43A08174-88B0-496B-9A05-624C0DF2915C}" destId="{5FA927EF-132F-44AB-BDF8-30C15BA25A68}" srcOrd="7" destOrd="0" presId="urn:microsoft.com/office/officeart/2005/8/layout/list1"/>
    <dgm:cxn modelId="{1EB9ACD1-0633-4C4D-B5F5-3E6BD1602F33}" type="presParOf" srcId="{43A08174-88B0-496B-9A05-624C0DF2915C}" destId="{40DD4454-8DDF-4681-B44C-385FE1675554}" srcOrd="8" destOrd="0" presId="urn:microsoft.com/office/officeart/2005/8/layout/list1"/>
    <dgm:cxn modelId="{F3E533E4-B5D2-40F3-A55C-EDE9E8F7D2E9}" type="presParOf" srcId="{40DD4454-8DDF-4681-B44C-385FE1675554}" destId="{29CB34E6-0DF0-4AAB-AD40-8A68C9F9A1CD}" srcOrd="0" destOrd="0" presId="urn:microsoft.com/office/officeart/2005/8/layout/list1"/>
    <dgm:cxn modelId="{A29B97F0-5A40-46F1-9ABC-BFB54BAAEDE1}" type="presParOf" srcId="{40DD4454-8DDF-4681-B44C-385FE1675554}" destId="{433E1CB3-3CA9-4987-9728-9ED190E329E1}" srcOrd="1" destOrd="0" presId="urn:microsoft.com/office/officeart/2005/8/layout/list1"/>
    <dgm:cxn modelId="{7FB20227-D7AB-4AB0-9033-62113353F588}" type="presParOf" srcId="{43A08174-88B0-496B-9A05-624C0DF2915C}" destId="{33DB0380-5ABC-4340-A13E-CCC03F79CDCB}" srcOrd="9" destOrd="0" presId="urn:microsoft.com/office/officeart/2005/8/layout/list1"/>
    <dgm:cxn modelId="{53E2F83F-8790-4018-AE1E-2FAC87A00C2B}" type="presParOf" srcId="{43A08174-88B0-496B-9A05-624C0DF2915C}" destId="{86970BBE-5A18-4F08-9FF0-0BA7F8C4EE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57FAF-6D32-4AD1-87DC-9666F3EFE254}">
      <dsp:nvSpPr>
        <dsp:cNvPr id="0" name=""/>
        <dsp:cNvSpPr/>
      </dsp:nvSpPr>
      <dsp:spPr>
        <a:xfrm rot="5400000">
          <a:off x="-151023" y="153275"/>
          <a:ext cx="1006822" cy="704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1</a:t>
          </a:r>
        </a:p>
      </dsp:txBody>
      <dsp:txXfrm rot="-5400000">
        <a:off x="1" y="354640"/>
        <a:ext cx="704775" cy="302047"/>
      </dsp:txXfrm>
    </dsp:sp>
    <dsp:sp modelId="{E2C858FF-8D1C-48A3-8011-82B0D22FAC75}">
      <dsp:nvSpPr>
        <dsp:cNvPr id="0" name=""/>
        <dsp:cNvSpPr/>
      </dsp:nvSpPr>
      <dsp:spPr>
        <a:xfrm rot="5400000">
          <a:off x="3785958" y="-3078930"/>
          <a:ext cx="654434" cy="6816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Idea Generation and Concept Stage</a:t>
          </a:r>
        </a:p>
      </dsp:txBody>
      <dsp:txXfrm rot="-5400000">
        <a:off x="704776" y="34199"/>
        <a:ext cx="6784852" cy="590540"/>
      </dsp:txXfrm>
    </dsp:sp>
    <dsp:sp modelId="{E24A4FD4-6B77-49DF-8D08-81DB2F5AE01A}">
      <dsp:nvSpPr>
        <dsp:cNvPr id="0" name=""/>
        <dsp:cNvSpPr/>
      </dsp:nvSpPr>
      <dsp:spPr>
        <a:xfrm rot="5400000">
          <a:off x="-151023" y="1009437"/>
          <a:ext cx="1006822" cy="704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2</a:t>
          </a:r>
        </a:p>
      </dsp:txBody>
      <dsp:txXfrm rot="-5400000">
        <a:off x="1" y="1210802"/>
        <a:ext cx="704775" cy="302047"/>
      </dsp:txXfrm>
    </dsp:sp>
    <dsp:sp modelId="{26B581A2-A78D-4441-92ED-2C3BD69DF337}">
      <dsp:nvSpPr>
        <dsp:cNvPr id="0" name=""/>
        <dsp:cNvSpPr/>
      </dsp:nvSpPr>
      <dsp:spPr>
        <a:xfrm rot="5400000">
          <a:off x="3785958" y="-2222768"/>
          <a:ext cx="654434" cy="6816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Development and Design Stage</a:t>
          </a:r>
        </a:p>
      </dsp:txBody>
      <dsp:txXfrm rot="-5400000">
        <a:off x="704776" y="890361"/>
        <a:ext cx="6784852" cy="590540"/>
      </dsp:txXfrm>
    </dsp:sp>
    <dsp:sp modelId="{ED656A6B-6422-4FF8-B9B4-AA55F713853D}">
      <dsp:nvSpPr>
        <dsp:cNvPr id="0" name=""/>
        <dsp:cNvSpPr/>
      </dsp:nvSpPr>
      <dsp:spPr>
        <a:xfrm rot="5400000">
          <a:off x="-151023" y="1865599"/>
          <a:ext cx="1006822" cy="704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3</a:t>
          </a:r>
        </a:p>
      </dsp:txBody>
      <dsp:txXfrm rot="-5400000">
        <a:off x="1" y="2066964"/>
        <a:ext cx="704775" cy="302047"/>
      </dsp:txXfrm>
    </dsp:sp>
    <dsp:sp modelId="{944FA939-C784-48E5-83F4-E21D5755F5E2}">
      <dsp:nvSpPr>
        <dsp:cNvPr id="0" name=""/>
        <dsp:cNvSpPr/>
      </dsp:nvSpPr>
      <dsp:spPr>
        <a:xfrm rot="5400000">
          <a:off x="3785958" y="-1366606"/>
          <a:ext cx="654434" cy="6816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Proto-Type and Pre-Production Stage </a:t>
          </a:r>
        </a:p>
      </dsp:txBody>
      <dsp:txXfrm rot="-5400000">
        <a:off x="704776" y="1746523"/>
        <a:ext cx="6784852" cy="590540"/>
      </dsp:txXfrm>
    </dsp:sp>
    <dsp:sp modelId="{AE3B5C36-18F6-4FF5-99E9-71009D234927}">
      <dsp:nvSpPr>
        <dsp:cNvPr id="0" name=""/>
        <dsp:cNvSpPr/>
      </dsp:nvSpPr>
      <dsp:spPr>
        <a:xfrm rot="5400000">
          <a:off x="-151023" y="2721761"/>
          <a:ext cx="1006822" cy="704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4</a:t>
          </a:r>
        </a:p>
      </dsp:txBody>
      <dsp:txXfrm rot="-5400000">
        <a:off x="1" y="2923126"/>
        <a:ext cx="704775" cy="302047"/>
      </dsp:txXfrm>
    </dsp:sp>
    <dsp:sp modelId="{A0CC07BC-D47D-4C32-A6B8-2C33A5580A0F}">
      <dsp:nvSpPr>
        <dsp:cNvPr id="0" name=""/>
        <dsp:cNvSpPr/>
      </dsp:nvSpPr>
      <dsp:spPr>
        <a:xfrm rot="5400000">
          <a:off x="3785958" y="-510444"/>
          <a:ext cx="654434" cy="6816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Production, Marketing and Commercialization</a:t>
          </a:r>
        </a:p>
      </dsp:txBody>
      <dsp:txXfrm rot="-5400000">
        <a:off x="704776" y="2602685"/>
        <a:ext cx="6784852" cy="5905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1D111-CE88-4C24-B91E-7B6FCEAB5483}">
      <dsp:nvSpPr>
        <dsp:cNvPr id="0" name=""/>
        <dsp:cNvSpPr/>
      </dsp:nvSpPr>
      <dsp:spPr>
        <a:xfrm>
          <a:off x="3" y="456277"/>
          <a:ext cx="1338131" cy="237026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" rIns="22225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>
            <a:solidFill>
              <a:schemeClr val="bg1"/>
            </a:solidFill>
            <a:highlight>
              <a:srgbClr val="FF9900"/>
            </a:highlight>
          </a:endParaRPr>
        </a:p>
      </dsp:txBody>
      <dsp:txXfrm rot="16200000">
        <a:off x="-837991" y="1294271"/>
        <a:ext cx="1943614" cy="267626"/>
      </dsp:txXfrm>
    </dsp:sp>
    <dsp:sp modelId="{54B888E1-1DA1-407E-AAD7-0D61BA1D89E5}">
      <dsp:nvSpPr>
        <dsp:cNvPr id="0" name=""/>
        <dsp:cNvSpPr/>
      </dsp:nvSpPr>
      <dsp:spPr>
        <a:xfrm>
          <a:off x="313818" y="456277"/>
          <a:ext cx="996907" cy="23702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800" kern="1200" dirty="0">
            <a:solidFill>
              <a:schemeClr val="bg1"/>
            </a:solidFill>
            <a:highlight>
              <a:srgbClr val="FF9900"/>
            </a:highlight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>
              <a:solidFill>
                <a:schemeClr val="bg1"/>
              </a:solidFill>
              <a:highlight>
                <a:srgbClr val="FF9900"/>
              </a:highlight>
            </a:rPr>
            <a:t>IDEAS</a:t>
          </a:r>
        </a:p>
      </dsp:txBody>
      <dsp:txXfrm>
        <a:off x="313818" y="456277"/>
        <a:ext cx="996907" cy="2370261"/>
      </dsp:txXfrm>
    </dsp:sp>
    <dsp:sp modelId="{9A1359E9-C15C-4EEE-98A7-A95784D3CB75}">
      <dsp:nvSpPr>
        <dsp:cNvPr id="0" name=""/>
        <dsp:cNvSpPr/>
      </dsp:nvSpPr>
      <dsp:spPr>
        <a:xfrm>
          <a:off x="1440154" y="503137"/>
          <a:ext cx="1719822" cy="233601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" rIns="22225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 dirty="0">
            <a:solidFill>
              <a:schemeClr val="bg1"/>
            </a:solidFill>
            <a:highlight>
              <a:srgbClr val="FF9900"/>
            </a:highlight>
          </a:endParaRPr>
        </a:p>
      </dsp:txBody>
      <dsp:txXfrm rot="16200000">
        <a:off x="654371" y="1288919"/>
        <a:ext cx="1915529" cy="343964"/>
      </dsp:txXfrm>
    </dsp:sp>
    <dsp:sp modelId="{61138E7F-2078-459A-9E99-B09E4FACE0E4}">
      <dsp:nvSpPr>
        <dsp:cNvPr id="0" name=""/>
        <dsp:cNvSpPr/>
      </dsp:nvSpPr>
      <dsp:spPr>
        <a:xfrm rot="5400000">
          <a:off x="1244048" y="2358894"/>
          <a:ext cx="348165" cy="2962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D6F28-A846-4B3E-A4EC-04469CA8FEDD}">
      <dsp:nvSpPr>
        <dsp:cNvPr id="0" name=""/>
        <dsp:cNvSpPr/>
      </dsp:nvSpPr>
      <dsp:spPr>
        <a:xfrm>
          <a:off x="1802635" y="503137"/>
          <a:ext cx="1281267" cy="23360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>
            <a:solidFill>
              <a:schemeClr val="bg1"/>
            </a:solidFill>
            <a:highlight>
              <a:srgbClr val="FF9900"/>
            </a:highligh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>
            <a:solidFill>
              <a:schemeClr val="bg1"/>
            </a:solidFill>
            <a:highlight>
              <a:srgbClr val="FF9900"/>
            </a:highligh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chemeClr val="bg1"/>
              </a:solidFill>
              <a:highlight>
                <a:srgbClr val="FF9900"/>
              </a:highlight>
            </a:rPr>
            <a:t>RESEARCH</a:t>
          </a:r>
        </a:p>
      </dsp:txBody>
      <dsp:txXfrm>
        <a:off x="1802635" y="503137"/>
        <a:ext cx="1281267" cy="2336011"/>
      </dsp:txXfrm>
    </dsp:sp>
    <dsp:sp modelId="{86FEEBF0-8FC2-49EB-8948-3F7E19256BAF}">
      <dsp:nvSpPr>
        <dsp:cNvPr id="0" name=""/>
        <dsp:cNvSpPr/>
      </dsp:nvSpPr>
      <dsp:spPr>
        <a:xfrm>
          <a:off x="3198197" y="436224"/>
          <a:ext cx="1331751" cy="23720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" rIns="22225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 dirty="0">
            <a:solidFill>
              <a:schemeClr val="bg1"/>
            </a:solidFill>
            <a:highlight>
              <a:srgbClr val="FF9900"/>
            </a:highlight>
          </a:endParaRPr>
        </a:p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 dirty="0">
            <a:solidFill>
              <a:schemeClr val="bg1"/>
            </a:solidFill>
            <a:highlight>
              <a:srgbClr val="FF9900"/>
            </a:highlight>
          </a:endParaRPr>
        </a:p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 dirty="0">
            <a:solidFill>
              <a:schemeClr val="bg1"/>
            </a:solidFill>
            <a:highlight>
              <a:srgbClr val="FF9900"/>
            </a:highlight>
          </a:endParaRPr>
        </a:p>
      </dsp:txBody>
      <dsp:txXfrm rot="16200000">
        <a:off x="2358816" y="1275605"/>
        <a:ext cx="1945111" cy="266350"/>
      </dsp:txXfrm>
    </dsp:sp>
    <dsp:sp modelId="{AE7B7B77-85DF-4DC2-9ECF-30ECD2B3141E}">
      <dsp:nvSpPr>
        <dsp:cNvPr id="0" name=""/>
        <dsp:cNvSpPr/>
      </dsp:nvSpPr>
      <dsp:spPr>
        <a:xfrm rot="5400000">
          <a:off x="3033003" y="2358892"/>
          <a:ext cx="348165" cy="2962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34161-F2D2-49CE-9ED4-64EA75BEBFA6}">
      <dsp:nvSpPr>
        <dsp:cNvPr id="0" name=""/>
        <dsp:cNvSpPr/>
      </dsp:nvSpPr>
      <dsp:spPr>
        <a:xfrm>
          <a:off x="3511199" y="436224"/>
          <a:ext cx="992154" cy="23720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300" kern="1200" dirty="0">
            <a:solidFill>
              <a:schemeClr val="bg1"/>
            </a:solidFill>
            <a:highlight>
              <a:srgbClr val="FF9900"/>
            </a:highlight>
          </a:endParaRP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>
              <a:solidFill>
                <a:schemeClr val="bg1"/>
              </a:solidFill>
              <a:highlight>
                <a:srgbClr val="FF9900"/>
              </a:highlight>
            </a:rPr>
            <a:t>IP</a:t>
          </a:r>
        </a:p>
      </dsp:txBody>
      <dsp:txXfrm>
        <a:off x="3511199" y="436224"/>
        <a:ext cx="992154" cy="2372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E0620-A581-42B8-94BA-0AEC2DB910B1}">
      <dsp:nvSpPr>
        <dsp:cNvPr id="0" name=""/>
        <dsp:cNvSpPr/>
      </dsp:nvSpPr>
      <dsp:spPr>
        <a:xfrm>
          <a:off x="-77197" y="179289"/>
          <a:ext cx="3535045" cy="32212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BASIC/ FUNDAMENTAL  INNOVATION</a:t>
          </a:r>
        </a:p>
      </dsp:txBody>
      <dsp:txXfrm>
        <a:off x="440498" y="651028"/>
        <a:ext cx="2499655" cy="2277754"/>
      </dsp:txXfrm>
    </dsp:sp>
    <dsp:sp modelId="{D61C6C29-68CE-4668-BE05-8B9FA4507F2B}">
      <dsp:nvSpPr>
        <dsp:cNvPr id="0" name=""/>
        <dsp:cNvSpPr/>
      </dsp:nvSpPr>
      <dsp:spPr>
        <a:xfrm rot="120064">
          <a:off x="3131308" y="-342267"/>
          <a:ext cx="1953740" cy="1087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/>
        </a:p>
      </dsp:txBody>
      <dsp:txXfrm>
        <a:off x="3131407" y="-130528"/>
        <a:ext cx="1627590" cy="652300"/>
      </dsp:txXfrm>
    </dsp:sp>
    <dsp:sp modelId="{00B6F353-3803-4977-BFF3-4B7EAD7C1FD0}">
      <dsp:nvSpPr>
        <dsp:cNvPr id="0" name=""/>
        <dsp:cNvSpPr/>
      </dsp:nvSpPr>
      <dsp:spPr>
        <a:xfrm>
          <a:off x="4920860" y="179289"/>
          <a:ext cx="3221232" cy="32212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INCREMENTAL/RADICAL/ DISRUPTIVE INNOVATION</a:t>
          </a:r>
        </a:p>
      </dsp:txBody>
      <dsp:txXfrm>
        <a:off x="5392599" y="651028"/>
        <a:ext cx="2277754" cy="2277754"/>
      </dsp:txXfrm>
    </dsp:sp>
    <dsp:sp modelId="{BB4BEE7D-201E-4BE7-B751-A854D8C37B19}">
      <dsp:nvSpPr>
        <dsp:cNvPr id="0" name=""/>
        <dsp:cNvSpPr/>
      </dsp:nvSpPr>
      <dsp:spPr>
        <a:xfrm rot="10679936">
          <a:off x="3241830" y="2831052"/>
          <a:ext cx="1953740" cy="1087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/>
        </a:p>
      </dsp:txBody>
      <dsp:txXfrm rot="10800000">
        <a:off x="3567881" y="3042791"/>
        <a:ext cx="1627590" cy="652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7AD77-9094-419E-B7B4-0E324DC52949}">
      <dsp:nvSpPr>
        <dsp:cNvPr id="0" name=""/>
        <dsp:cNvSpPr/>
      </dsp:nvSpPr>
      <dsp:spPr>
        <a:xfrm>
          <a:off x="2501714" y="1570038"/>
          <a:ext cx="1211675" cy="1009157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WHAT</a:t>
          </a:r>
        </a:p>
      </dsp:txBody>
      <dsp:txXfrm>
        <a:off x="2679160" y="1717826"/>
        <a:ext cx="856783" cy="713581"/>
      </dsp:txXfrm>
    </dsp:sp>
    <dsp:sp modelId="{C65ED5EB-8947-4DAF-BF8D-E55606E8192C}">
      <dsp:nvSpPr>
        <dsp:cNvPr id="0" name=""/>
        <dsp:cNvSpPr/>
      </dsp:nvSpPr>
      <dsp:spPr>
        <a:xfrm rot="16200000">
          <a:off x="2981232" y="1153382"/>
          <a:ext cx="252639" cy="370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019128" y="1265465"/>
        <a:ext cx="176847" cy="222559"/>
      </dsp:txXfrm>
    </dsp:sp>
    <dsp:sp modelId="{366DD900-2A96-497F-A28B-EBF89C17E4C4}">
      <dsp:nvSpPr>
        <dsp:cNvPr id="0" name=""/>
        <dsp:cNvSpPr/>
      </dsp:nvSpPr>
      <dsp:spPr>
        <a:xfrm>
          <a:off x="2562061" y="2377"/>
          <a:ext cx="1090981" cy="109098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HOW</a:t>
          </a:r>
        </a:p>
      </dsp:txBody>
      <dsp:txXfrm>
        <a:off x="2721831" y="162147"/>
        <a:ext cx="771441" cy="771441"/>
      </dsp:txXfrm>
    </dsp:sp>
    <dsp:sp modelId="{5E3C8A76-9748-48B9-9E98-A1EC52B19F0A}">
      <dsp:nvSpPr>
        <dsp:cNvPr id="0" name=""/>
        <dsp:cNvSpPr/>
      </dsp:nvSpPr>
      <dsp:spPr>
        <a:xfrm rot="20520000">
          <a:off x="3748071" y="1647641"/>
          <a:ext cx="205536" cy="370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749580" y="1731355"/>
        <a:ext cx="143875" cy="222559"/>
      </dsp:txXfrm>
    </dsp:sp>
    <dsp:sp modelId="{854BC33E-7B38-4DD2-865A-10638A72B03F}">
      <dsp:nvSpPr>
        <dsp:cNvPr id="0" name=""/>
        <dsp:cNvSpPr/>
      </dsp:nvSpPr>
      <dsp:spPr>
        <a:xfrm>
          <a:off x="4014086" y="1057335"/>
          <a:ext cx="1090981" cy="109098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COST</a:t>
          </a:r>
        </a:p>
      </dsp:txBody>
      <dsp:txXfrm>
        <a:off x="4173856" y="1217105"/>
        <a:ext cx="771441" cy="771441"/>
      </dsp:txXfrm>
    </dsp:sp>
    <dsp:sp modelId="{0938FBA8-667B-4337-8738-8E53BB4EEF5A}">
      <dsp:nvSpPr>
        <dsp:cNvPr id="0" name=""/>
        <dsp:cNvSpPr/>
      </dsp:nvSpPr>
      <dsp:spPr>
        <a:xfrm rot="3240000">
          <a:off x="3430185" y="2496493"/>
          <a:ext cx="237255" cy="370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444855" y="2541889"/>
        <a:ext cx="166079" cy="222559"/>
      </dsp:txXfrm>
    </dsp:sp>
    <dsp:sp modelId="{CDF3A0A4-2CBC-4910-9C29-1DEA3DCB7736}">
      <dsp:nvSpPr>
        <dsp:cNvPr id="0" name=""/>
        <dsp:cNvSpPr/>
      </dsp:nvSpPr>
      <dsp:spPr>
        <a:xfrm>
          <a:off x="3459462" y="2764292"/>
          <a:ext cx="1090981" cy="109098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WHY</a:t>
          </a:r>
        </a:p>
      </dsp:txBody>
      <dsp:txXfrm>
        <a:off x="3619232" y="2924062"/>
        <a:ext cx="771441" cy="771441"/>
      </dsp:txXfrm>
    </dsp:sp>
    <dsp:sp modelId="{1077FC49-3160-453F-8C29-207929838432}">
      <dsp:nvSpPr>
        <dsp:cNvPr id="0" name=""/>
        <dsp:cNvSpPr/>
      </dsp:nvSpPr>
      <dsp:spPr>
        <a:xfrm rot="7560000">
          <a:off x="2562730" y="2485747"/>
          <a:ext cx="222738" cy="370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615779" y="2532904"/>
        <a:ext cx="155917" cy="222559"/>
      </dsp:txXfrm>
    </dsp:sp>
    <dsp:sp modelId="{12E7D9F1-7C0A-440B-A517-50B19C24E69B}">
      <dsp:nvSpPr>
        <dsp:cNvPr id="0" name=""/>
        <dsp:cNvSpPr/>
      </dsp:nvSpPr>
      <dsp:spPr>
        <a:xfrm>
          <a:off x="1571638" y="2764292"/>
          <a:ext cx="1277026" cy="109098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WHEN</a:t>
          </a:r>
        </a:p>
      </dsp:txBody>
      <dsp:txXfrm>
        <a:off x="1758654" y="2924062"/>
        <a:ext cx="902994" cy="771441"/>
      </dsp:txXfrm>
    </dsp:sp>
    <dsp:sp modelId="{5FDA8999-9B2D-4B12-94A0-F78383A7FB3E}">
      <dsp:nvSpPr>
        <dsp:cNvPr id="0" name=""/>
        <dsp:cNvSpPr/>
      </dsp:nvSpPr>
      <dsp:spPr>
        <a:xfrm rot="11880000">
          <a:off x="2261496" y="1647641"/>
          <a:ext cx="205536" cy="370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700" kern="1200"/>
        </a:p>
      </dsp:txBody>
      <dsp:txXfrm rot="10800000">
        <a:off x="2321648" y="1731355"/>
        <a:ext cx="143875" cy="222559"/>
      </dsp:txXfrm>
    </dsp:sp>
    <dsp:sp modelId="{15D371DD-08FC-4A17-9FC9-F280EF0D55DD}">
      <dsp:nvSpPr>
        <dsp:cNvPr id="0" name=""/>
        <dsp:cNvSpPr/>
      </dsp:nvSpPr>
      <dsp:spPr>
        <a:xfrm>
          <a:off x="1110037" y="1057335"/>
          <a:ext cx="1090981" cy="109098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TIME</a:t>
          </a:r>
        </a:p>
      </dsp:txBody>
      <dsp:txXfrm>
        <a:off x="1269807" y="1217105"/>
        <a:ext cx="771441" cy="7714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80C82-BD31-40F0-B969-C5363900D70F}">
      <dsp:nvSpPr>
        <dsp:cNvPr id="0" name=""/>
        <dsp:cNvSpPr/>
      </dsp:nvSpPr>
      <dsp:spPr>
        <a:xfrm>
          <a:off x="1514" y="0"/>
          <a:ext cx="2356930" cy="40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RESEARCH  AND PUBLICATIONS</a:t>
          </a:r>
          <a:endParaRPr lang="en-IN" sz="2400" kern="1200" dirty="0"/>
        </a:p>
      </dsp:txBody>
      <dsp:txXfrm>
        <a:off x="1514" y="1625600"/>
        <a:ext cx="2356930" cy="1625600"/>
      </dsp:txXfrm>
    </dsp:sp>
    <dsp:sp modelId="{C2253641-399C-45A1-AFC9-76A482B3A417}">
      <dsp:nvSpPr>
        <dsp:cNvPr id="0" name=""/>
        <dsp:cNvSpPr/>
      </dsp:nvSpPr>
      <dsp:spPr>
        <a:xfrm>
          <a:off x="336332" y="243840"/>
          <a:ext cx="1687295" cy="1353312"/>
        </a:xfrm>
        <a:prstGeom prst="downArrowCallou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058C0-9D3A-4C06-BF78-808C180FE7DE}">
      <dsp:nvSpPr>
        <dsp:cNvPr id="0" name=""/>
        <dsp:cNvSpPr/>
      </dsp:nvSpPr>
      <dsp:spPr>
        <a:xfrm>
          <a:off x="2429153" y="0"/>
          <a:ext cx="2356930" cy="4064000"/>
        </a:xfrm>
        <a:prstGeom prst="roundRect">
          <a:avLst>
            <a:gd name="adj" fmla="val 10000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IP</a:t>
          </a:r>
          <a:endParaRPr lang="en-IN" sz="2400" kern="1200" dirty="0"/>
        </a:p>
      </dsp:txBody>
      <dsp:txXfrm>
        <a:off x="2429153" y="1625600"/>
        <a:ext cx="2356930" cy="1625600"/>
      </dsp:txXfrm>
    </dsp:sp>
    <dsp:sp modelId="{B82BDDAF-6641-4B3C-B96A-8F786ADA1636}">
      <dsp:nvSpPr>
        <dsp:cNvPr id="0" name=""/>
        <dsp:cNvSpPr/>
      </dsp:nvSpPr>
      <dsp:spPr>
        <a:xfrm>
          <a:off x="2786084" y="243840"/>
          <a:ext cx="1643069" cy="1353312"/>
        </a:xfrm>
        <a:prstGeom prst="downArrowCallout">
          <a:avLst/>
        </a:prstGeom>
        <a:solidFill>
          <a:schemeClr val="accent5">
            <a:tint val="50000"/>
            <a:hueOff val="3261251"/>
            <a:satOff val="-6018"/>
            <a:lumOff val="11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9A920-1774-4045-AB24-17A4DF2E8FEB}">
      <dsp:nvSpPr>
        <dsp:cNvPr id="0" name=""/>
        <dsp:cNvSpPr/>
      </dsp:nvSpPr>
      <dsp:spPr>
        <a:xfrm>
          <a:off x="4856792" y="0"/>
          <a:ext cx="2356930" cy="4064000"/>
        </a:xfrm>
        <a:prstGeom prst="roundRect">
          <a:avLst>
            <a:gd name="adj" fmla="val 1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MONETIZATION OF IP</a:t>
          </a:r>
          <a:endParaRPr lang="en-IN" sz="2400" kern="1200" dirty="0"/>
        </a:p>
      </dsp:txBody>
      <dsp:txXfrm>
        <a:off x="4856792" y="1625600"/>
        <a:ext cx="2356930" cy="1625600"/>
      </dsp:txXfrm>
    </dsp:sp>
    <dsp:sp modelId="{275CC3CD-1CC7-4693-A0F2-B7AF04F516D2}">
      <dsp:nvSpPr>
        <dsp:cNvPr id="0" name=""/>
        <dsp:cNvSpPr/>
      </dsp:nvSpPr>
      <dsp:spPr>
        <a:xfrm>
          <a:off x="5021518" y="243840"/>
          <a:ext cx="2027477" cy="1353312"/>
        </a:xfrm>
        <a:prstGeom prst="downArrowCallout">
          <a:avLst/>
        </a:prstGeom>
        <a:solidFill>
          <a:schemeClr val="accent5">
            <a:tint val="50000"/>
            <a:hueOff val="6522503"/>
            <a:satOff val="-12036"/>
            <a:lumOff val="23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96703-0C90-4981-9283-D2042BE7AA67}">
      <dsp:nvSpPr>
        <dsp:cNvPr id="0" name=""/>
        <dsp:cNvSpPr/>
      </dsp:nvSpPr>
      <dsp:spPr>
        <a:xfrm>
          <a:off x="288609" y="3103570"/>
          <a:ext cx="6638018" cy="90485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AA0AA-226F-4BCC-8D0A-8CC03CDBC67A}">
      <dsp:nvSpPr>
        <dsp:cNvPr id="0" name=""/>
        <dsp:cNvSpPr/>
      </dsp:nvSpPr>
      <dsp:spPr>
        <a:xfrm>
          <a:off x="0" y="301280"/>
          <a:ext cx="441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2AF20-EFA9-48A5-9426-CFF61B3C0AAF}">
      <dsp:nvSpPr>
        <dsp:cNvPr id="0" name=""/>
        <dsp:cNvSpPr/>
      </dsp:nvSpPr>
      <dsp:spPr>
        <a:xfrm>
          <a:off x="220980" y="79880"/>
          <a:ext cx="3093720" cy="442800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Patents</a:t>
          </a:r>
        </a:p>
      </dsp:txBody>
      <dsp:txXfrm>
        <a:off x="242596" y="101496"/>
        <a:ext cx="3050488" cy="399568"/>
      </dsp:txXfrm>
    </dsp:sp>
    <dsp:sp modelId="{F854BD82-116D-414D-8EC3-5ACB767B6D1F}">
      <dsp:nvSpPr>
        <dsp:cNvPr id="0" name=""/>
        <dsp:cNvSpPr/>
      </dsp:nvSpPr>
      <dsp:spPr>
        <a:xfrm>
          <a:off x="0" y="981680"/>
          <a:ext cx="441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01E17-437C-47B0-BEEA-037833D969FA}">
      <dsp:nvSpPr>
        <dsp:cNvPr id="0" name=""/>
        <dsp:cNvSpPr/>
      </dsp:nvSpPr>
      <dsp:spPr>
        <a:xfrm>
          <a:off x="220980" y="760280"/>
          <a:ext cx="3093720" cy="442800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TradeMarks</a:t>
          </a:r>
          <a:endParaRPr lang="en-US" sz="1500" kern="1200" dirty="0"/>
        </a:p>
      </dsp:txBody>
      <dsp:txXfrm>
        <a:off x="242596" y="781896"/>
        <a:ext cx="3050488" cy="399568"/>
      </dsp:txXfrm>
    </dsp:sp>
    <dsp:sp modelId="{904D014B-BD35-4E23-AC92-519FC9E09DE0}">
      <dsp:nvSpPr>
        <dsp:cNvPr id="0" name=""/>
        <dsp:cNvSpPr/>
      </dsp:nvSpPr>
      <dsp:spPr>
        <a:xfrm>
          <a:off x="0" y="1662080"/>
          <a:ext cx="441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28E99-2037-4BD7-8549-B2F56CD6EE06}">
      <dsp:nvSpPr>
        <dsp:cNvPr id="0" name=""/>
        <dsp:cNvSpPr/>
      </dsp:nvSpPr>
      <dsp:spPr>
        <a:xfrm>
          <a:off x="247623" y="1394611"/>
          <a:ext cx="3093720" cy="442800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Design Patents</a:t>
          </a:r>
        </a:p>
      </dsp:txBody>
      <dsp:txXfrm>
        <a:off x="269239" y="1416227"/>
        <a:ext cx="3050488" cy="399568"/>
      </dsp:txXfrm>
    </dsp:sp>
    <dsp:sp modelId="{1DDFCCC0-DA10-43F6-B573-A2450251D04C}">
      <dsp:nvSpPr>
        <dsp:cNvPr id="0" name=""/>
        <dsp:cNvSpPr/>
      </dsp:nvSpPr>
      <dsp:spPr>
        <a:xfrm>
          <a:off x="0" y="2342480"/>
          <a:ext cx="441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54628-6613-4F50-93DF-3D2B921918EB}">
      <dsp:nvSpPr>
        <dsp:cNvPr id="0" name=""/>
        <dsp:cNvSpPr/>
      </dsp:nvSpPr>
      <dsp:spPr>
        <a:xfrm>
          <a:off x="220980" y="2121080"/>
          <a:ext cx="3093720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Copyrights</a:t>
          </a:r>
          <a:endParaRPr lang="en-IN" sz="1500" kern="1200" dirty="0"/>
        </a:p>
      </dsp:txBody>
      <dsp:txXfrm>
        <a:off x="242596" y="2142696"/>
        <a:ext cx="3050488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78BB6-44BA-4B0D-A93D-85BCD4C14FB7}">
      <dsp:nvSpPr>
        <dsp:cNvPr id="0" name=""/>
        <dsp:cNvSpPr/>
      </dsp:nvSpPr>
      <dsp:spPr>
        <a:xfrm>
          <a:off x="2432115" y="1539051"/>
          <a:ext cx="2504990" cy="9150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MANAGEMENT</a:t>
          </a:r>
        </a:p>
      </dsp:txBody>
      <dsp:txXfrm>
        <a:off x="2798962" y="1673055"/>
        <a:ext cx="1771296" cy="647028"/>
      </dsp:txXfrm>
    </dsp:sp>
    <dsp:sp modelId="{8B14F4CD-77FC-45D3-A12B-337A160257C4}">
      <dsp:nvSpPr>
        <dsp:cNvPr id="0" name=""/>
        <dsp:cNvSpPr/>
      </dsp:nvSpPr>
      <dsp:spPr>
        <a:xfrm rot="16200000">
          <a:off x="3589427" y="1191279"/>
          <a:ext cx="190366" cy="347138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17982" y="1289262"/>
        <a:ext cx="133256" cy="208282"/>
      </dsp:txXfrm>
    </dsp:sp>
    <dsp:sp modelId="{AFE61421-1899-4975-B9FF-B09414AD03AC}">
      <dsp:nvSpPr>
        <dsp:cNvPr id="0" name=""/>
        <dsp:cNvSpPr/>
      </dsp:nvSpPr>
      <dsp:spPr>
        <a:xfrm>
          <a:off x="2285327" y="-50541"/>
          <a:ext cx="2798567" cy="12304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 &amp; D/ MANUFACTURING</a:t>
          </a:r>
        </a:p>
      </dsp:txBody>
      <dsp:txXfrm>
        <a:off x="2695168" y="129649"/>
        <a:ext cx="1978885" cy="870031"/>
      </dsp:txXfrm>
    </dsp:sp>
    <dsp:sp modelId="{9A738799-33D1-41C9-B784-0AB22CE2BCE7}">
      <dsp:nvSpPr>
        <dsp:cNvPr id="0" name=""/>
        <dsp:cNvSpPr/>
      </dsp:nvSpPr>
      <dsp:spPr>
        <a:xfrm>
          <a:off x="5020546" y="1823000"/>
          <a:ext cx="201014" cy="347138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020546" y="1892428"/>
        <a:ext cx="140710" cy="208282"/>
      </dsp:txXfrm>
    </dsp:sp>
    <dsp:sp modelId="{68E5E245-2D7F-4398-BC71-14DEEF8F2E5B}">
      <dsp:nvSpPr>
        <dsp:cNvPr id="0" name=""/>
        <dsp:cNvSpPr/>
      </dsp:nvSpPr>
      <dsp:spPr>
        <a:xfrm>
          <a:off x="5316379" y="1411294"/>
          <a:ext cx="1701253" cy="11705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FINANCE</a:t>
          </a:r>
        </a:p>
      </dsp:txBody>
      <dsp:txXfrm>
        <a:off x="5565522" y="1582717"/>
        <a:ext cx="1202967" cy="827704"/>
      </dsp:txXfrm>
    </dsp:sp>
    <dsp:sp modelId="{45250DC6-8C60-4684-B973-13E3A1197442}">
      <dsp:nvSpPr>
        <dsp:cNvPr id="0" name=""/>
        <dsp:cNvSpPr/>
      </dsp:nvSpPr>
      <dsp:spPr>
        <a:xfrm rot="5400000">
          <a:off x="3561680" y="2505505"/>
          <a:ext cx="245861" cy="347138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598559" y="2538054"/>
        <a:ext cx="172103" cy="208282"/>
      </dsp:txXfrm>
    </dsp:sp>
    <dsp:sp modelId="{2235538F-AC10-4A06-BDFB-F94EABFD52C7}">
      <dsp:nvSpPr>
        <dsp:cNvPr id="0" name=""/>
        <dsp:cNvSpPr/>
      </dsp:nvSpPr>
      <dsp:spPr>
        <a:xfrm>
          <a:off x="2707181" y="2917978"/>
          <a:ext cx="1954858" cy="10209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MARKETING</a:t>
          </a:r>
        </a:p>
      </dsp:txBody>
      <dsp:txXfrm>
        <a:off x="2993463" y="3067499"/>
        <a:ext cx="1382294" cy="721953"/>
      </dsp:txXfrm>
    </dsp:sp>
    <dsp:sp modelId="{8A5981EB-1D52-47C8-8AF6-7B10DD54D066}">
      <dsp:nvSpPr>
        <dsp:cNvPr id="0" name=""/>
        <dsp:cNvSpPr/>
      </dsp:nvSpPr>
      <dsp:spPr>
        <a:xfrm rot="10800000">
          <a:off x="2127676" y="1823000"/>
          <a:ext cx="215136" cy="347138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192217" y="1892428"/>
        <a:ext cx="150595" cy="208282"/>
      </dsp:txXfrm>
    </dsp:sp>
    <dsp:sp modelId="{6C5B6D07-1F3C-49AB-8661-71899A998D39}">
      <dsp:nvSpPr>
        <dsp:cNvPr id="0" name=""/>
        <dsp:cNvSpPr/>
      </dsp:nvSpPr>
      <dsp:spPr>
        <a:xfrm>
          <a:off x="629649" y="1333101"/>
          <a:ext cx="1396547" cy="13269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LEGAL</a:t>
          </a:r>
        </a:p>
      </dsp:txBody>
      <dsp:txXfrm>
        <a:off x="834169" y="1527426"/>
        <a:ext cx="987507" cy="9382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5BD23-BC57-49DF-AE08-5D541352D44A}">
      <dsp:nvSpPr>
        <dsp:cNvPr id="0" name=""/>
        <dsp:cNvSpPr/>
      </dsp:nvSpPr>
      <dsp:spPr>
        <a:xfrm>
          <a:off x="0" y="399420"/>
          <a:ext cx="6781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3ADD6-8B4F-46FD-A742-B0190FE91D47}">
      <dsp:nvSpPr>
        <dsp:cNvPr id="0" name=""/>
        <dsp:cNvSpPr/>
      </dsp:nvSpPr>
      <dsp:spPr>
        <a:xfrm>
          <a:off x="339090" y="15660"/>
          <a:ext cx="4747260" cy="76752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Nature of Technology/Product</a:t>
          </a:r>
        </a:p>
      </dsp:txBody>
      <dsp:txXfrm>
        <a:off x="376557" y="53127"/>
        <a:ext cx="4672326" cy="692586"/>
      </dsp:txXfrm>
    </dsp:sp>
    <dsp:sp modelId="{3090F202-EF9B-4378-99BF-9B362544EDA8}">
      <dsp:nvSpPr>
        <dsp:cNvPr id="0" name=""/>
        <dsp:cNvSpPr/>
      </dsp:nvSpPr>
      <dsp:spPr>
        <a:xfrm>
          <a:off x="0" y="1578780"/>
          <a:ext cx="6781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077B6-BFA7-4225-A8D7-A37288383E8E}">
      <dsp:nvSpPr>
        <dsp:cNvPr id="0" name=""/>
        <dsp:cNvSpPr/>
      </dsp:nvSpPr>
      <dsp:spPr>
        <a:xfrm>
          <a:off x="339090" y="1195020"/>
          <a:ext cx="4747260" cy="76752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Valuation of Technology / Patent</a:t>
          </a:r>
        </a:p>
      </dsp:txBody>
      <dsp:txXfrm>
        <a:off x="376557" y="1232487"/>
        <a:ext cx="4672326" cy="692586"/>
      </dsp:txXfrm>
    </dsp:sp>
    <dsp:sp modelId="{F70C02AD-434B-4369-80D6-5B6484277891}">
      <dsp:nvSpPr>
        <dsp:cNvPr id="0" name=""/>
        <dsp:cNvSpPr/>
      </dsp:nvSpPr>
      <dsp:spPr>
        <a:xfrm>
          <a:off x="0" y="2758140"/>
          <a:ext cx="6781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8BBED-2ED1-4FDA-B4A0-89DE7E8DBDEC}">
      <dsp:nvSpPr>
        <dsp:cNvPr id="0" name=""/>
        <dsp:cNvSpPr/>
      </dsp:nvSpPr>
      <dsp:spPr>
        <a:xfrm>
          <a:off x="339090" y="2374380"/>
          <a:ext cx="4747260" cy="767520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Alone or Collaborative?</a:t>
          </a:r>
        </a:p>
      </dsp:txBody>
      <dsp:txXfrm>
        <a:off x="376557" y="2411847"/>
        <a:ext cx="4672326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D21B4-853C-483F-8382-201DC4EFB657}" type="datetimeFigureOut">
              <a:rPr lang="en-US" smtClean="0"/>
              <a:pPr/>
              <a:t>06/03/2023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603AE-A81B-4714-8D58-CE9A6F539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47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6910A-BA15-4B3E-9CF8-BCCC64268638}" type="datetimeFigureOut">
              <a:rPr lang="en-US" smtClean="0"/>
              <a:pPr/>
              <a:t>06/03/2023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5A1A1-8D24-4A4D-996F-829EE7881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1185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A1A1-8D24-4A4D-996F-829EE78811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490BEF0-D826-40C1-A882-FE42ACFF1FF7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732C-A95A-471D-8F92-B164725E6F40}" type="datetime1">
              <a:rPr lang="en-US" smtClean="0"/>
              <a:t>06/03/2023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DDC1-2EBA-4EE9-A1CD-A010A46B07E6}" type="datetime1">
              <a:rPr lang="en-US" smtClean="0"/>
              <a:t>06/03/2023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598D-7AC3-44DE-84A0-A62D046CE2BF}" type="datetime1">
              <a:rPr lang="en-US" smtClean="0"/>
              <a:t>06/03/2023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F0A4-E64B-4713-AE14-C76C73893AAA}" type="datetime1">
              <a:rPr lang="en-US" smtClean="0"/>
              <a:t>06/03/2023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9C4-B844-428A-9DAD-7ABD67A9C1CC}" type="datetime1">
              <a:rPr lang="en-US" smtClean="0"/>
              <a:t>06/03/2023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76EF-2635-49C5-9E18-DBCEB5D8A754}" type="datetime1">
              <a:rPr lang="en-US" smtClean="0"/>
              <a:t>06/03/2023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27CE-E8AB-439C-AF58-9CFE86558F4D}" type="datetime1">
              <a:rPr lang="en-US" smtClean="0"/>
              <a:t>06/03/2023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526B-45FB-4504-AAFA-796CAF10DA84}" type="datetime1">
              <a:rPr lang="en-US" smtClean="0"/>
              <a:t>06/03/2023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0C25-1C4E-4DD1-B09D-30C4F8854B0D}" type="datetime1">
              <a:rPr lang="en-US" smtClean="0"/>
              <a:t>06/03/2023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BAF9-19D2-4F30-B8FD-37A90C1BB0EA}" type="datetime1">
              <a:rPr lang="en-US" smtClean="0"/>
              <a:t>06/03/2023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60E35-7FBE-4C0E-A0E0-47079DDEC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FC44-6966-4812-A69A-82D966201D7C}" type="datetime1">
              <a:rPr lang="en-US" smtClean="0"/>
              <a:t>06/03/2023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ED8BE5-579F-4847-9B24-0B43E864A4BE}" type="datetime1">
              <a:rPr lang="en-US" smtClean="0"/>
              <a:t>06/03/2023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8860E35-7FBE-4C0E-A0E0-47079DDEC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ipaglyn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304800"/>
            <a:ext cx="8020080" cy="12192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IDENTIFYING POTENTIAL IDEAS AND CONCEPTS AND TRANSFORMING CORPORATE RESEARCH TO 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82000" cy="23622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Manish S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Garg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ASST. GENERAL Manager-Legal/IPR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GSP Crop Science Pvt. Ltd.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404,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Lalita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Complex, Opp. HDFC Bank,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+mj-lt"/>
              </a:rPr>
              <a:t>Navrangpura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Ahmedabad-380009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9600" y="4648200"/>
            <a:ext cx="234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26</a:t>
            </a:r>
            <a:r>
              <a:rPr lang="en-US" b="1" i="1" baseline="30000" dirty="0"/>
              <a:t>TH</a:t>
            </a:r>
            <a:r>
              <a:rPr lang="en-US" b="1" i="1" dirty="0"/>
              <a:t> FEBRUARY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F082-EF94-4B0C-967E-B8AD9209B62E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60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Considerations</a:t>
            </a:r>
          </a:p>
        </p:txBody>
      </p:sp>
      <p:pic>
        <p:nvPicPr>
          <p:cNvPr id="1026" name="Picture 2" descr="C:\Program Files\Microsoft Office\MEDIA\CAGCAT10\j0090070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2209800"/>
            <a:ext cx="2014396" cy="25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1066800"/>
            <a:ext cx="5791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INTELLECTUAL PROPERTY RIGHTS?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8134733"/>
              </p:ext>
            </p:extLst>
          </p:nvPr>
        </p:nvGraphicFramePr>
        <p:xfrm>
          <a:off x="609600" y="2000240"/>
          <a:ext cx="4419600" cy="280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logo"/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28794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76A3-A8F1-485D-AE72-8E927F9E9240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6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INNOVATION MANAGEMENT THINK TANK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228933"/>
              </p:ext>
            </p:extLst>
          </p:nvPr>
        </p:nvGraphicFramePr>
        <p:xfrm>
          <a:off x="822325" y="980728"/>
          <a:ext cx="7521575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9BEF-03B7-404C-95EA-CF5780613923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7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Goals and Objectives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452912"/>
              </p:ext>
            </p:extLst>
          </p:nvPr>
        </p:nvGraphicFramePr>
        <p:xfrm>
          <a:off x="1143000" y="1219200"/>
          <a:ext cx="6781800" cy="3429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179C-3701-4535-830D-CB4299C8B8B2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9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Goals and Objectives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500869"/>
              </p:ext>
            </p:extLst>
          </p:nvPr>
        </p:nvGraphicFramePr>
        <p:xfrm>
          <a:off x="1066800" y="1143000"/>
          <a:ext cx="7139485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35B6-F6FB-41E6-91FA-C65FBC384054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01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Issues in Technology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44958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0" dirty="0"/>
              <a:t>Define Technology (know-how?) and list of Patents (including pending ones)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/>
              <a:t>Licensing or Sell-Off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/>
              <a:t>Rights and Obligations of Licensor and Licensee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/>
              <a:t>Exclusive/Non-Exclusive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/>
              <a:t>Transferability and Sub-Licensing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/>
              <a:t>Validity of Patents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/>
              <a:t>Territory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/>
              <a:t>Royalty Payments and Calculation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9107-1EEC-49CC-BFC5-8278721D8EC5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8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14290"/>
            <a:ext cx="7520940" cy="548640"/>
          </a:xfrm>
        </p:spPr>
        <p:txBody>
          <a:bodyPr/>
          <a:lstStyle/>
          <a:p>
            <a:pPr algn="ctr"/>
            <a:r>
              <a:rPr lang="en-US" sz="3600" dirty="0"/>
              <a:t>PATENT MONETIZATION PROCESS</a:t>
            </a:r>
            <a:endParaRPr lang="en-IN" sz="36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22325" y="928670"/>
          <a:ext cx="7678765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4276"/>
            <a:ext cx="9144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D194-47FB-4377-B2AE-BCC587C8BA81}" type="datetime1">
              <a:rPr lang="en-US" smtClean="0"/>
              <a:t>06/03/2023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Licensing as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81900" cy="3962400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3000" b="0" dirty="0"/>
              <a:t>Increased competition in different industry sectors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000" b="0" dirty="0"/>
              <a:t>Expansion beyond  domestic markets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000" b="0" dirty="0"/>
              <a:t>Convergence and harmonization of quality standards across world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000" b="0" dirty="0"/>
              <a:t>Financing further research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000" b="0" dirty="0"/>
              <a:t>Value creation from existing patents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000" b="0" dirty="0"/>
              <a:t>Diffusion of technology in market</a:t>
            </a:r>
          </a:p>
          <a:p>
            <a:endParaRPr lang="en-US" dirty="0"/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072-2325-4446-BE61-277C4F288C92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1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Patent Licensing (Technical Issues)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3962400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Technical aspects/Innovation</a:t>
            </a:r>
          </a:p>
          <a:p>
            <a:pPr lvl="1" algn="just"/>
            <a:r>
              <a:rPr lang="en-US" sz="2800" dirty="0"/>
              <a:t>Core technology protected in patented technology</a:t>
            </a:r>
          </a:p>
          <a:p>
            <a:pPr algn="just"/>
            <a:r>
              <a:rPr lang="en-US" sz="2800" dirty="0"/>
              <a:t>Design around/work around</a:t>
            </a:r>
          </a:p>
          <a:p>
            <a:pPr lvl="1" algn="just"/>
            <a:r>
              <a:rPr lang="en-US" sz="2800" dirty="0"/>
              <a:t>Ability to create alternatives without infringement</a:t>
            </a:r>
          </a:p>
          <a:p>
            <a:pPr algn="just"/>
            <a:r>
              <a:rPr lang="en-US" sz="2800" dirty="0"/>
              <a:t>Reverse Engineering</a:t>
            </a:r>
          </a:p>
          <a:p>
            <a:pPr lvl="1" algn="just"/>
            <a:r>
              <a:rPr lang="en-US" sz="2800" dirty="0"/>
              <a:t>Requires complex process or costly equipment; complex process with ordinary equipment can be easily reverse engineered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4663-E8D9-49CF-9991-EE4B9A23ADE2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6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Patent Licensing (Legal Issues)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962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Technology Landscape</a:t>
            </a:r>
          </a:p>
          <a:p>
            <a:pPr lvl="1" algn="just"/>
            <a:r>
              <a:rPr lang="en-US" sz="2400" dirty="0"/>
              <a:t>References, filing trends, new technology developments, direction and focus of technology in its current stage</a:t>
            </a:r>
          </a:p>
          <a:p>
            <a:pPr algn="just"/>
            <a:r>
              <a:rPr lang="en-US" sz="2400" dirty="0"/>
              <a:t>Prosecution File History</a:t>
            </a:r>
          </a:p>
          <a:p>
            <a:pPr lvl="1" algn="just"/>
            <a:r>
              <a:rPr lang="en-US" sz="2400" dirty="0"/>
              <a:t>Notice of allowability, claim limitations, assignments, interpretation of specifications, transformation of claims (as filed) to final allowed claims</a:t>
            </a:r>
          </a:p>
          <a:p>
            <a:pPr algn="just"/>
            <a:r>
              <a:rPr lang="en-US" sz="2400" dirty="0"/>
              <a:t>Patent family tree</a:t>
            </a:r>
          </a:p>
          <a:p>
            <a:pPr lvl="1" algn="just"/>
            <a:r>
              <a:rPr lang="en-US" sz="2400" dirty="0"/>
              <a:t>Patent submarines, patent thickets, patent extensions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211C-D05B-4C4C-9385-D1F6CC708AC9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8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5" y="152400"/>
            <a:ext cx="8824415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Patent Licensing</a:t>
            </a:r>
            <a:br>
              <a:rPr lang="en-US" sz="3600" dirty="0"/>
            </a:br>
            <a:r>
              <a:rPr lang="en-US" sz="3600" dirty="0"/>
              <a:t>(Contractual/Commercial Issues)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38100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/>
              <a:t>Contractual issues</a:t>
            </a:r>
          </a:p>
          <a:p>
            <a:pPr lvl="3" algn="just"/>
            <a:r>
              <a:rPr lang="en-US" sz="2400" dirty="0"/>
              <a:t>Contractual terms</a:t>
            </a:r>
          </a:p>
          <a:p>
            <a:pPr lvl="3" algn="just"/>
            <a:r>
              <a:rPr lang="en-US" sz="2400" dirty="0"/>
              <a:t>Confidentiality clause</a:t>
            </a:r>
          </a:p>
          <a:p>
            <a:pPr lvl="3" algn="just"/>
            <a:r>
              <a:rPr lang="en-US" sz="2400" dirty="0"/>
              <a:t>Arbitration clause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/>
              <a:t>Statutory Limitations such as Price regulation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/>
              <a:t>Competition law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/>
              <a:t>Taxation issues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/>
              <a:t>Regulatory issues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/>
              <a:t>Enforcement laws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7F4C-E170-4BEB-A74B-FA75501EE4D3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0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IP TRANSFORMATION HIGHWAY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230800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logo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207509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E062-494B-4AE0-A97D-4CCAE3D3576A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2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8204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Patent Licensing</a:t>
            </a:r>
            <a:br>
              <a:rPr lang="en-US" sz="3600" dirty="0"/>
            </a:br>
            <a:r>
              <a:rPr lang="en-US" sz="3600" dirty="0"/>
              <a:t>(Cross-Border Issues)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772400" cy="3429000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0" dirty="0"/>
              <a:t>Patent laws in country where technology is to be licensed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/>
              <a:t>Patent enforcement issues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/>
              <a:t>Technology scalability and limitations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/>
              <a:t>Type of license to be issued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/>
              <a:t>Further development of technology (partnership model)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/>
              <a:t>Arbitration clauses and issues related to settlement of disputes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D3BC-E227-4697-AA9D-9599468F0F0D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0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Commercial Issues</a:t>
            </a:r>
            <a:br>
              <a:rPr lang="en-US" sz="3600" dirty="0"/>
            </a:br>
            <a:r>
              <a:rPr lang="en-US" sz="3600" dirty="0"/>
              <a:t>(Legal Pitfalls)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35814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/>
              <a:t>Maintain due-diligence for properly drafting patent licensing agreement to avoid anti-trust issues</a:t>
            </a:r>
          </a:p>
          <a:p>
            <a:pPr lvl="3" algn="just"/>
            <a:r>
              <a:rPr lang="en-US" sz="2400" dirty="0"/>
              <a:t>Exclusive licenses</a:t>
            </a:r>
          </a:p>
          <a:p>
            <a:pPr lvl="3" algn="just"/>
            <a:r>
              <a:rPr lang="en-US" sz="2400" dirty="0"/>
              <a:t>Cross-licensing</a:t>
            </a:r>
          </a:p>
          <a:p>
            <a:pPr lvl="3" algn="just"/>
            <a:r>
              <a:rPr lang="en-US" sz="2400" dirty="0"/>
              <a:t>Field of use restriction</a:t>
            </a:r>
          </a:p>
          <a:p>
            <a:pPr lvl="3" algn="just"/>
            <a:r>
              <a:rPr lang="en-US" sz="2400" dirty="0"/>
              <a:t>Agreements that deter research</a:t>
            </a:r>
          </a:p>
          <a:p>
            <a:pPr lvl="3" algn="just"/>
            <a:r>
              <a:rPr lang="en-US" sz="2400" dirty="0"/>
              <a:t>Agreements that result in fixing price</a:t>
            </a:r>
          </a:p>
          <a:p>
            <a:pPr lvl="3" algn="just"/>
            <a:r>
              <a:rPr lang="en-US" sz="2400" dirty="0"/>
              <a:t>No-challenge clause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65BD-C9E3-4EA9-AC2C-367FFD51F57C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73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Do ‘s and Don't of IP Commercialization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01000" cy="4724400"/>
          </a:xfrm>
        </p:spPr>
        <p:txBody>
          <a:bodyPr>
            <a:noAutofit/>
          </a:bodyPr>
          <a:lstStyle/>
          <a:p>
            <a:pPr algn="just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1900" b="0" dirty="0"/>
              <a:t>Do undertake due-diligence of your patent portfolio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1900" b="0" dirty="0"/>
              <a:t>Check patent annual maintenance fees payment regularly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1900" b="0" dirty="0"/>
              <a:t>Check for working/nonworking of patents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1900" b="0" dirty="0"/>
              <a:t>Check patent oppositions, revocations, if any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1900" b="0" dirty="0"/>
              <a:t>Check for third party infringement of patents, if any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1900" b="0" dirty="0"/>
              <a:t>Critically review the agreement (s) 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1900" b="0" dirty="0"/>
              <a:t>Crosscheck patent to be licensed critically and undertake FTO analysis of patent to be commercialized (country specific)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1900" b="0" dirty="0"/>
              <a:t>Have Confidentiality Agreement in place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1900" b="0" dirty="0"/>
              <a:t>Licensing agreement to be critically checked for any anti-trust clauses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1900" b="0" dirty="0"/>
              <a:t>In-Licensing /Cross-Licensing of patented technology 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257800"/>
            <a:ext cx="9144000" cy="160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49F3-725D-4DED-A73C-DFB689BC8D4A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11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PATENTS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696200" cy="4114800"/>
          </a:xfrm>
        </p:spPr>
        <p:txBody>
          <a:bodyPr>
            <a:no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000" b="0" dirty="0"/>
              <a:t>Problem with patents is complex, i.e. lengthy  time to get patent granted and uncertainty in many countries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b="0" dirty="0"/>
              <a:t>Uncertainties of both technical and commercial success in competitive markets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b="0" dirty="0"/>
              <a:t>Uncertainties of legal challenges during application and subsequent enforcement which itself may be quite expensive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b="0" dirty="0"/>
              <a:t>Valuation of intangibles involves making judgments about the future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b="0" dirty="0"/>
              <a:t>Methods of patent valuation involves forecasting depreciation rates to forecasting future cash flows, market conditions, effects of competition and distributions and volatilities of returns to patents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768A-6ABE-466A-8CE1-95CA5056E8F0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27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WHY VALUE PATENTS?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3429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Due Diligence for a transaction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/>
              <a:t>Setting a sale price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/>
              <a:t>Determining royalty rate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/>
              <a:t>Defining a maximum offer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400" b="1" dirty="0"/>
              <a:t>Transfer pricing among affiliates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400" b="1" dirty="0"/>
              <a:t>Purchase price allocation on acquisition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400" b="1" dirty="0"/>
              <a:t>Return on investment assessment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400" b="1" dirty="0"/>
              <a:t>Assess potential litigation risk/damages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138-5C73-487B-9661-F9C4A441BB2E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66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WHO IS INTERESTED IN VALUATION?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90600"/>
            <a:ext cx="7520940" cy="39624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/>
              <a:t>Shareholders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Licensees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Management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Tax authorities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Equity and Debt markets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The Media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Creditors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IP In-House Counsel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IP Litigators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10FE-7292-4003-8904-AE7FA494ED61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91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PROCESS OF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66800"/>
            <a:ext cx="7520940" cy="3886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/>
              <a:t>Inventory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Prioritize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Classify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/>
              <a:t>Technology, marketing, operational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400" dirty="0"/>
              <a:t>Define/research market (s)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400" dirty="0"/>
              <a:t>Select methodology  based on IP type, data available,  purpose, timing, and budget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400" dirty="0"/>
              <a:t>Financial/economic modeling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400" dirty="0"/>
              <a:t>Report 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9CB3-DBCC-406C-B8DB-A91F596DAD8C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14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PATENTS VALUATION METHODS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356811"/>
              </p:ext>
            </p:extLst>
          </p:nvPr>
        </p:nvGraphicFramePr>
        <p:xfrm>
          <a:off x="838201" y="1219200"/>
          <a:ext cx="5715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1600200" cy="20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60C9-6970-4F6B-9A3B-735539C70A9E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7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INCOME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90600"/>
            <a:ext cx="7520940" cy="38862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/>
              <a:t>Considers income producing capability of an asset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/>
              <a:t>Value can be measured by the present value of the net economic benefit to be received over its remaining useful life</a:t>
            </a:r>
          </a:p>
          <a:p>
            <a:pPr lvl="3" algn="just">
              <a:buFont typeface="Arial" pitchFamily="34" charset="0"/>
              <a:buChar char="•"/>
            </a:pPr>
            <a:r>
              <a:rPr lang="en-US" sz="2400" dirty="0"/>
              <a:t>Amount and timing of income (net of expenses)</a:t>
            </a:r>
          </a:p>
          <a:p>
            <a:pPr lvl="3" algn="just">
              <a:buFont typeface="Arial" pitchFamily="34" charset="0"/>
              <a:buChar char="•"/>
            </a:pPr>
            <a:r>
              <a:rPr lang="en-US" sz="2400" dirty="0"/>
              <a:t>Risk of achieving the income stream must be estimated</a:t>
            </a:r>
          </a:p>
          <a:p>
            <a:pPr lvl="3" algn="just">
              <a:buFont typeface="Arial" pitchFamily="34" charset="0"/>
              <a:buChar char="•"/>
            </a:pPr>
            <a:r>
              <a:rPr lang="en-US" sz="2400" dirty="0"/>
              <a:t>Apply net present value (discounting) technique</a:t>
            </a:r>
          </a:p>
          <a:p>
            <a:pPr lvl="1" algn="just">
              <a:buClrTx/>
              <a:buFont typeface="Arial" pitchFamily="34" charset="0"/>
              <a:buChar char="•"/>
            </a:pPr>
            <a:r>
              <a:rPr lang="en-US" sz="2400" b="1" dirty="0"/>
              <a:t>Examples: licenses, patents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26DE-8E63-4626-9302-DE549DC3EBD8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58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MARKET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90600"/>
            <a:ext cx="7520940" cy="38862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/>
              <a:t>Directly measures looking at what others in the market have judged it to be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/>
              <a:t>For IP, its assumptions are not often satisfied:</a:t>
            </a:r>
          </a:p>
          <a:p>
            <a:pPr lvl="3" algn="just">
              <a:buFont typeface="Arial" pitchFamily="34" charset="0"/>
              <a:buChar char="•"/>
            </a:pPr>
            <a:r>
              <a:rPr lang="en-US" sz="2400" dirty="0"/>
              <a:t>Active market (not enough transactions)</a:t>
            </a:r>
          </a:p>
          <a:p>
            <a:pPr lvl="3" algn="just">
              <a:buFont typeface="Arial" pitchFamily="34" charset="0"/>
              <a:buChar char="•"/>
            </a:pPr>
            <a:r>
              <a:rPr lang="en-US" sz="2400" dirty="0"/>
              <a:t>Public market (not enough knowledge of prices, availability)</a:t>
            </a:r>
          </a:p>
          <a:p>
            <a:pPr lvl="3" algn="just">
              <a:buFont typeface="Arial" pitchFamily="34" charset="0"/>
              <a:buChar char="•"/>
            </a:pPr>
            <a:r>
              <a:rPr lang="en-US" sz="2400" dirty="0"/>
              <a:t>Comparability (IP is unique by definition)</a:t>
            </a:r>
          </a:p>
          <a:p>
            <a:pPr lvl="3" algn="just">
              <a:buFont typeface="Arial" pitchFamily="34" charset="0"/>
              <a:buChar char="•"/>
            </a:pPr>
            <a:r>
              <a:rPr lang="en-US" sz="2400" dirty="0"/>
              <a:t>Time adjustments (value changes over time)</a:t>
            </a:r>
          </a:p>
          <a:p>
            <a:pPr lvl="1" algn="just">
              <a:buClrTx/>
              <a:buFont typeface="Arial" pitchFamily="34" charset="0"/>
              <a:buChar char="•"/>
            </a:pPr>
            <a:r>
              <a:rPr lang="en-US" sz="2400" b="1" dirty="0"/>
              <a:t>Example: Franchises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A546-906C-4698-9632-E728DF3C2FEF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5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90909-F935-62EE-AE46-B0CF7698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140000">
            <a:off x="818421" y="1619907"/>
            <a:ext cx="5384104" cy="923012"/>
          </a:xfrm>
        </p:spPr>
        <p:txBody>
          <a:bodyPr/>
          <a:lstStyle/>
          <a:p>
            <a:pPr algn="ctr"/>
            <a:r>
              <a:rPr lang="en-IN" sz="3600" dirty="0">
                <a:solidFill>
                  <a:schemeClr val="tx1"/>
                </a:solidFill>
              </a:rPr>
              <a:t>IP GENERATION HIGHWAY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47272B50-44CC-B92E-6EA7-B13BD309C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75354"/>
              </p:ext>
            </p:extLst>
          </p:nvPr>
        </p:nvGraphicFramePr>
        <p:xfrm>
          <a:off x="4211960" y="2204864"/>
          <a:ext cx="4529952" cy="332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DC9C78-EE24-9349-A523-5E7E6DD3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038" y="6125050"/>
            <a:ext cx="502920" cy="502920"/>
          </a:xfrm>
        </p:spPr>
        <p:txBody>
          <a:bodyPr/>
          <a:lstStyle/>
          <a:p>
            <a:fld id="{D8860E35-7FBE-4C0E-A0E0-47079DDEC6A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logo">
            <a:extLst>
              <a:ext uri="{FF2B5EF4-FFF2-40B4-BE49-F238E27FC236}">
                <a16:creationId xmlns="" xmlns:a16="http://schemas.microsoft.com/office/drawing/2014/main" id="{B8F186E9-A5CF-BB13-670A-C5F4EF9B95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91521"/>
            <a:ext cx="9144000" cy="1693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569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COST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90600"/>
            <a:ext cx="7520940" cy="39624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600" dirty="0"/>
              <a:t>Seeks to measure value by quantifying how much money would be required to replace the service capability of IP asset</a:t>
            </a:r>
          </a:p>
          <a:p>
            <a:pPr lvl="3" algn="just">
              <a:buFont typeface="Arial" pitchFamily="34" charset="0"/>
              <a:buChar char="•"/>
            </a:pPr>
            <a:r>
              <a:rPr lang="en-US" sz="2600" dirty="0"/>
              <a:t>How much does it cost today to obtain IP with equivalent utility</a:t>
            </a:r>
          </a:p>
          <a:p>
            <a:pPr lvl="3" algn="just">
              <a:buFont typeface="Arial" pitchFamily="34" charset="0"/>
              <a:buChar char="•"/>
            </a:pPr>
            <a:r>
              <a:rPr lang="en-US" sz="2600" dirty="0"/>
              <a:t>Consider that utility today may be less than original (depreciation)</a:t>
            </a:r>
          </a:p>
          <a:p>
            <a:pPr lvl="3" algn="just">
              <a:buFont typeface="Arial" pitchFamily="34" charset="0"/>
              <a:buChar char="•"/>
            </a:pPr>
            <a:r>
              <a:rPr lang="en-US" sz="2600" dirty="0"/>
              <a:t>Original (historical) cost is irrelevant</a:t>
            </a:r>
          </a:p>
          <a:p>
            <a:pPr lvl="3" algn="just">
              <a:buFont typeface="Arial" pitchFamily="34" charset="0"/>
              <a:buChar char="•"/>
            </a:pPr>
            <a:r>
              <a:rPr lang="en-US" sz="2600" dirty="0"/>
              <a:t>Market value of IP is = current value of service it provides</a:t>
            </a:r>
          </a:p>
          <a:p>
            <a:pPr lvl="3" algn="just">
              <a:buFont typeface="Arial" pitchFamily="34" charset="0"/>
              <a:buChar char="•"/>
            </a:pPr>
            <a:r>
              <a:rPr lang="en-US" sz="2600" dirty="0"/>
              <a:t>Examples: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08A4-E226-4294-B56C-EC8ACF95F969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59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Patent Commercialization-</a:t>
            </a:r>
            <a:br>
              <a:rPr lang="en-US" sz="3200" dirty="0"/>
            </a:br>
            <a:r>
              <a:rPr lang="en-US" sz="3200" dirty="0"/>
              <a:t>Indian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96200" cy="3464023"/>
          </a:xfrm>
        </p:spPr>
        <p:txBody>
          <a:bodyPr>
            <a:no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b="0" dirty="0"/>
              <a:t>Globally, patent licensing is well known and proven to be successful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0" dirty="0"/>
              <a:t>In India, patent commercialization is now seeing light of day; still long way to go for full exploitation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0" dirty="0"/>
              <a:t>Various universities/corporates in India have lined up their patent portfolio for commercialization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5F7F-BFA8-469C-A10B-2486F6580545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52094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Patent Commercialization-</a:t>
            </a:r>
            <a:br>
              <a:rPr lang="en-US" sz="3200" dirty="0"/>
            </a:br>
            <a:r>
              <a:rPr lang="en-US" sz="3200" dirty="0"/>
              <a:t>Indian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7696200" cy="3505200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b="0" dirty="0" err="1"/>
              <a:t>Cadila</a:t>
            </a:r>
            <a:r>
              <a:rPr lang="en-US" sz="2800" b="0" dirty="0"/>
              <a:t> Healthcare launched </a:t>
            </a:r>
            <a:r>
              <a:rPr lang="en-US" sz="2800" b="0" dirty="0" err="1"/>
              <a:t>Saroglitazar</a:t>
            </a:r>
            <a:r>
              <a:rPr lang="en-US" sz="2800" b="0" dirty="0"/>
              <a:t>, first in-house new chemical entity anti-diabetic globally patented drug in India (first time in the world) after 10 years of extensive research, in 2013 (</a:t>
            </a:r>
            <a:r>
              <a:rPr lang="en-US" sz="2800" b="0" i="1" dirty="0">
                <a:hlinkClick r:id="rId2"/>
              </a:rPr>
              <a:t>www.lipaglyn.com</a:t>
            </a:r>
            <a:r>
              <a:rPr lang="en-US" sz="2800" b="0" dirty="0"/>
              <a:t>).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0" dirty="0"/>
              <a:t>This opens the gate to others for future patent commercialization.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0B18-7AF4-4100-8F5C-2BB66B9B74AD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84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Patent LICENSING-Indian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96200" cy="3459161"/>
          </a:xfrm>
        </p:spPr>
        <p:txBody>
          <a:bodyPr>
            <a:no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b="0" dirty="0"/>
              <a:t>March 2018: </a:t>
            </a:r>
            <a:r>
              <a:rPr lang="en-US" sz="2800" b="0" dirty="0" err="1"/>
              <a:t>Arysta</a:t>
            </a:r>
            <a:r>
              <a:rPr lang="en-US" sz="2800" b="0" dirty="0"/>
              <a:t> Life Sciences exclusive license agreement with Meiji Seika Pharma to develop and commercialize formulations of Meiji’s insecticide technology for application of rice (</a:t>
            </a:r>
            <a:r>
              <a:rPr lang="en-US" sz="2800" b="0" dirty="0" err="1"/>
              <a:t>Arysta</a:t>
            </a:r>
            <a:r>
              <a:rPr lang="en-US" sz="2800" b="0" dirty="0"/>
              <a:t> is now take over by UPL)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0" dirty="0"/>
              <a:t>UPL has commercialized this technology recently, but patent is still pending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0D34-4581-476E-8E5E-39ECF4129C0A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04800"/>
            <a:ext cx="7520940" cy="8382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Patent Commercialization-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28"/>
            <a:ext cx="8229600" cy="3776172"/>
          </a:xfrm>
        </p:spPr>
        <p:txBody>
          <a:bodyPr>
            <a:no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700" b="0" dirty="0"/>
              <a:t>There is increase in patent applications filed in India since 2016 (as many as 58503 filed in 2020-21), of which 28385 patents granted in India (48%)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700" b="0" dirty="0"/>
              <a:t>This filing strategy does not necessarily correlate with technology transfer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700" b="0" dirty="0"/>
              <a:t>In fact, only around 30% </a:t>
            </a:r>
            <a:r>
              <a:rPr lang="en-US" sz="2700" b="0"/>
              <a:t>of patents </a:t>
            </a:r>
            <a:r>
              <a:rPr lang="en-US" sz="2700" b="0" dirty="0"/>
              <a:t>are commercialized globally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700" dirty="0"/>
              <a:t>WHY?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F527-53CE-488B-ADCC-36D53935AA27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06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419100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0" dirty="0"/>
              <a:t>Sell off technology/know-how without legal protection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0" dirty="0"/>
              <a:t>Move from process to product patent regime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0" dirty="0"/>
              <a:t>Nature of Technology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0" dirty="0"/>
              <a:t>Nature of Innovations (Basic </a:t>
            </a:r>
            <a:r>
              <a:rPr lang="en-US" sz="2400" b="0" dirty="0" err="1"/>
              <a:t>vs</a:t>
            </a:r>
            <a:r>
              <a:rPr lang="en-US" sz="2400" b="0" dirty="0"/>
              <a:t> Incremental)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0" dirty="0"/>
              <a:t>High Investment cost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0" dirty="0"/>
              <a:t>Market requirements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0" dirty="0"/>
              <a:t>Pricing and royalty payments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0" dirty="0"/>
              <a:t>Academia-Industry Partnerships?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0" dirty="0"/>
              <a:t>Anti-trust clauses in agreements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0" dirty="0"/>
              <a:t>Nature of patents/applications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BC2A-A527-480F-9008-3958578A5222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46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ADEA9E-C6DA-51D8-6F8A-07A612D6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COMMERCIALIZATION OF PATENTS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9844B4-BB05-E459-C06B-A7ABF4575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b="0" dirty="0"/>
              <a:t>GSP has already commercialized two patented agrochemical products in Indian market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b="0" dirty="0"/>
              <a:t>Two more patented products to be commercialized in next couple of months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b="0" dirty="0"/>
              <a:t>Both patents have been worked and working statement under Form-27 already submitted to IPO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AC3644-99C7-A918-CC1F-8338CD321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F0A4-E64B-4713-AE14-C76C73893AAA}" type="datetime1">
              <a:rPr lang="en-US" smtClean="0"/>
              <a:t>06/03/2023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1BD60F-F3E5-DD3C-1922-072DE54B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logo">
            <a:extLst>
              <a:ext uri="{FF2B5EF4-FFF2-40B4-BE49-F238E27FC236}">
                <a16:creationId xmlns="" xmlns:a16="http://schemas.microsoft.com/office/drawing/2014/main" id="{2259C404-F6E5-1000-9CFC-2D4BBDA405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19513"/>
            <a:ext cx="9144000" cy="1693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274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Patents 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0" dirty="0"/>
              <a:t>Platform where sellers (patentees) and buyers come together for auction of patents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0" dirty="0"/>
              <a:t>2010: for first time in India, Foundation for MSME and </a:t>
            </a:r>
            <a:r>
              <a:rPr lang="en-US" sz="2800" b="0" dirty="0" err="1"/>
              <a:t>Skyquest</a:t>
            </a:r>
            <a:r>
              <a:rPr lang="en-US" sz="2800" b="0" dirty="0"/>
              <a:t>  Technology Consulting jointly organized one-day patent auction in Ahmedabad on 28/8/2010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0" dirty="0"/>
              <a:t>Showcased around 50 patented novel technologies from across India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0" dirty="0"/>
              <a:t>A new beginning for countries like India to join countries like Japan, Australia who are well known in patent auctions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2836-1509-40B2-8274-3CDC7854EEF8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78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NON-WORKING OF PATENTS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10208"/>
            <a:ext cx="7520940" cy="419100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/>
              <a:t>Patents are granted to be worked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/>
              <a:t>Non-working of patents is considered generally as misuse of patent rights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/>
              <a:t>Safeguard measure to prevent such misuse: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800" dirty="0"/>
              <a:t>Compulsory license (section 83 to 92A of IPA, 1970)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800" dirty="0"/>
              <a:t>First compulsory license granted to </a:t>
            </a:r>
            <a:r>
              <a:rPr lang="en-US" sz="2800" dirty="0" err="1"/>
              <a:t>Natco</a:t>
            </a:r>
            <a:r>
              <a:rPr lang="en-US" sz="2800" dirty="0"/>
              <a:t> </a:t>
            </a:r>
            <a:r>
              <a:rPr lang="en-US" sz="2800" dirty="0" err="1"/>
              <a:t>Pharma</a:t>
            </a:r>
            <a:r>
              <a:rPr lang="en-US" sz="2800" dirty="0"/>
              <a:t> for Bayer’s product, </a:t>
            </a:r>
            <a:r>
              <a:rPr lang="en-US" sz="2800" dirty="0" err="1"/>
              <a:t>Nelfinavir</a:t>
            </a:r>
            <a:r>
              <a:rPr lang="en-US" sz="2800" dirty="0"/>
              <a:t> in March 2012 by IPO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800" dirty="0"/>
              <a:t>Appeal filed by Bayer against Controller at IPAB; IPAB upheld Controller’s decision in 2013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800" dirty="0"/>
              <a:t>Later Supreme Court upheld IPAB order</a:t>
            </a:r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2500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4EB3-9B51-4C5D-8A87-6788CD95460F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0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8B8CAD-9CBB-30C1-42F9-A3B43B23E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280920" cy="416095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dirty="0"/>
              <a:t>Recent example of non-working of patent: Delhi High Court (infringement suit) (misuse of patent rights)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dirty="0"/>
              <a:t>IN252004: Process of making </a:t>
            </a:r>
            <a:r>
              <a:rPr lang="en-IN" sz="2000" b="0" dirty="0" err="1"/>
              <a:t>Benzoxyzinones</a:t>
            </a:r>
            <a:r>
              <a:rPr lang="en-IN" sz="2000" b="0" dirty="0"/>
              <a:t> (intermediate) (patent to expire in July 2023)-revocable patent in light of IN201307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dirty="0"/>
              <a:t>Form-27 disclosure: patent was not worked on account of process under development (statement from 2013 onwards)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dirty="0"/>
              <a:t>No injunction on account of delay in filing of suit and misrepresentation and nondisclosure of material information to the court on family patent abandoned/refused in various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dirty="0"/>
              <a:t>Also invoked cost on patentee for this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dirty="0"/>
              <a:t>Process already disclosed in expired patent IN201307 (August 13, 2022) 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DA4C8B-BBF5-9FD9-89B7-D51E2398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F0A4-E64B-4713-AE14-C76C73893AAA}" type="datetime1">
              <a:rPr lang="en-US" smtClean="0"/>
              <a:t>06/03/2023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FAB09E3-EE9C-B9D0-900D-B772E945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A015E9A5-7C46-2B49-5D71-7C88263E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60648"/>
            <a:ext cx="7521575" cy="549275"/>
          </a:xfrm>
        </p:spPr>
        <p:txBody>
          <a:bodyPr/>
          <a:lstStyle/>
          <a:p>
            <a:pPr algn="ctr"/>
            <a:r>
              <a:rPr lang="en-US" sz="3600" dirty="0"/>
              <a:t>NON-WORKING OF PATENTS</a:t>
            </a:r>
          </a:p>
        </p:txBody>
      </p:sp>
      <p:pic>
        <p:nvPicPr>
          <p:cNvPr id="7" name="Picture 6" descr="logo">
            <a:extLst>
              <a:ext uri="{FF2B5EF4-FFF2-40B4-BE49-F238E27FC236}">
                <a16:creationId xmlns="" xmlns:a16="http://schemas.microsoft.com/office/drawing/2014/main" id="{A7DAEF81-A5EA-4D1E-5ABE-A39BD91670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9513"/>
            <a:ext cx="9144000" cy="1693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59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INNOVATION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286808" cy="390000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0" dirty="0"/>
              <a:t>Developing a new idea and putting it into practice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/>
              <a:t>Process of bringing  valuable new products to market i.e. from idea/concept stage to successful launch of a new product in market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/>
              <a:t>Technological innovation: product vs process, basic or fundamental vs incremental (improvement) and radical/disruptive (sequential or complementary)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/>
              <a:t>Innovative idea must be treated as secret if an enterprise wishes to appropriate potential benefits from the idea (</a:t>
            </a:r>
            <a:r>
              <a:rPr lang="en-US" sz="2400" u="sng" dirty="0">
                <a:solidFill>
                  <a:srgbClr val="FF0000"/>
                </a:solidFill>
              </a:rPr>
              <a:t>idea must be kept secret</a:t>
            </a:r>
            <a:r>
              <a:rPr lang="en-US" sz="2400" b="0" dirty="0"/>
              <a:t>)</a:t>
            </a:r>
            <a:endParaRPr lang="en-IN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4276"/>
            <a:ext cx="9144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1B71-218C-4DC9-8699-C8844D887781}" type="datetime1">
              <a:rPr lang="en-US" smtClean="0"/>
              <a:t>06/03/2023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Compulsory License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90600"/>
            <a:ext cx="7520940" cy="4038600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0" dirty="0" err="1"/>
              <a:t>Dasatinib</a:t>
            </a:r>
            <a:r>
              <a:rPr lang="en-US" sz="2400" b="0" dirty="0"/>
              <a:t>:</a:t>
            </a:r>
          </a:p>
          <a:p>
            <a:pPr lvl="2" algn="just"/>
            <a:r>
              <a:rPr lang="en-US" sz="2400" dirty="0"/>
              <a:t>BDR </a:t>
            </a:r>
            <a:r>
              <a:rPr lang="en-US" sz="2400" dirty="0" err="1"/>
              <a:t>Pharma</a:t>
            </a:r>
            <a:r>
              <a:rPr lang="en-US" sz="2400" dirty="0"/>
              <a:t> filed application at IPO for the product </a:t>
            </a:r>
            <a:r>
              <a:rPr lang="en-US" sz="2400" dirty="0" err="1"/>
              <a:t>Dasatinib</a:t>
            </a:r>
            <a:r>
              <a:rPr lang="en-US" sz="2400" dirty="0"/>
              <a:t> in the year 2013</a:t>
            </a:r>
          </a:p>
          <a:p>
            <a:pPr lvl="2" algn="just"/>
            <a:r>
              <a:rPr lang="en-US" sz="2400" dirty="0" err="1"/>
              <a:t>Dasatinib</a:t>
            </a:r>
            <a:r>
              <a:rPr lang="en-US" sz="2400" dirty="0"/>
              <a:t> is anti-cancer product developed by BMS</a:t>
            </a:r>
          </a:p>
          <a:p>
            <a:pPr lvl="2" algn="just"/>
            <a:r>
              <a:rPr lang="en-US" sz="2400" dirty="0"/>
              <a:t>IPO rejected the application filed by BDR as there was no prima facie case for grant of license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 err="1"/>
              <a:t>Saxagliptin</a:t>
            </a:r>
            <a:r>
              <a:rPr lang="en-US" sz="2400" b="0" dirty="0"/>
              <a:t>:</a:t>
            </a:r>
          </a:p>
          <a:p>
            <a:pPr lvl="2" algn="just"/>
            <a:r>
              <a:rPr lang="en-US" sz="2400" b="0" dirty="0"/>
              <a:t>Lee </a:t>
            </a:r>
            <a:r>
              <a:rPr lang="en-US" sz="2400" b="0" dirty="0" err="1"/>
              <a:t>Pharma</a:t>
            </a:r>
            <a:r>
              <a:rPr lang="en-US" sz="2400" b="0" dirty="0"/>
              <a:t> filed application at IPO against AstraZeneca’s product in June 2015</a:t>
            </a:r>
          </a:p>
          <a:p>
            <a:pPr lvl="2" algn="just"/>
            <a:r>
              <a:rPr lang="en-US" sz="2400" dirty="0"/>
              <a:t>Application rejected by IPO on account of non-compliance under section 84(1)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18B1-6602-4701-88B4-B489563EA9F2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92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50138" y="1219200"/>
            <a:ext cx="68437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WORLD IS FLAT!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34863"/>
            <a:ext cx="5715000" cy="271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logo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3455-E6A0-493A-823B-1A942038560E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49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97551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4808" y="2428964"/>
            <a:ext cx="1195121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6729" y="1828800"/>
            <a:ext cx="6553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THANKS!</a:t>
            </a:r>
          </a:p>
        </p:txBody>
      </p:sp>
      <p:pic>
        <p:nvPicPr>
          <p:cNvPr id="5" name="Picture 4" descr="logo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6446-D1B1-4CC2-88CC-F9E8FFCD136D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5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MOVEMENT OF INNOVATION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660626"/>
              </p:ext>
            </p:extLst>
          </p:nvPr>
        </p:nvGraphicFramePr>
        <p:xfrm>
          <a:off x="611560" y="1100138"/>
          <a:ext cx="8064896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4276"/>
            <a:ext cx="9144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8691-979B-4BBF-A626-DA99FAA7513F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0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548640"/>
          </a:xfrm>
        </p:spPr>
        <p:txBody>
          <a:bodyPr/>
          <a:lstStyle/>
          <a:p>
            <a:pPr algn="ctr"/>
            <a:r>
              <a:rPr lang="en-US" sz="3200" b="1" dirty="0"/>
              <a:t>DILEMMA ABOUT 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Arrow Callout 6"/>
          <p:cNvSpPr/>
          <p:nvPr/>
        </p:nvSpPr>
        <p:spPr>
          <a:xfrm>
            <a:off x="6248400" y="914400"/>
            <a:ext cx="1905000" cy="3810000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NEXT?</a:t>
            </a: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837757"/>
              </p:ext>
            </p:extLst>
          </p:nvPr>
        </p:nvGraphicFramePr>
        <p:xfrm>
          <a:off x="571472" y="928670"/>
          <a:ext cx="6215105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E1D2-678A-4D7B-97C7-DD09390B770A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8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/>
              <a:t>DEFENSIVE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/>
              <a:t>AGGRESSIVE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SHIFT IN PARADIGM</a:t>
            </a:r>
            <a:endParaRPr lang="en-IN" sz="4000" b="1" dirty="0"/>
          </a:p>
        </p:txBody>
      </p:sp>
      <p:sp>
        <p:nvSpPr>
          <p:cNvPr id="6" name="Notched Right Arrow 5"/>
          <p:cNvSpPr/>
          <p:nvPr/>
        </p:nvSpPr>
        <p:spPr>
          <a:xfrm>
            <a:off x="3929058" y="2500306"/>
            <a:ext cx="1357322" cy="8572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7" name="Picture 3" descr="C:\Users\Acer\AppData\Local\Microsoft\Windows\Temporary Internet Files\Content.IE5\H1MVPKSD\SOCC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8789" y="1714500"/>
            <a:ext cx="3019425" cy="3214698"/>
          </a:xfrm>
          <a:prstGeom prst="rect">
            <a:avLst/>
          </a:prstGeom>
          <a:noFill/>
        </p:spPr>
      </p:pic>
      <p:pic>
        <p:nvPicPr>
          <p:cNvPr id="1029" name="Picture 5" descr="C:\Users\Acer\AppData\Local\Microsoft\Windows\Temporary Internet Files\Content.IE5\B92RI5MX\Soccer_Youth_Goal_Keeper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1"/>
            <a:ext cx="3429024" cy="285752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32E4-522C-410F-B003-A47C20764322}" type="datetime1">
              <a:rPr lang="en-US" smtClean="0"/>
              <a:t>06/03/2023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777224"/>
          </a:xfrm>
        </p:spPr>
        <p:txBody>
          <a:bodyPr/>
          <a:lstStyle/>
          <a:p>
            <a:pPr algn="ctr"/>
            <a:r>
              <a:rPr lang="en-US" sz="3200" b="1" dirty="0"/>
              <a:t>TRANSFORMATION OF CORPORATE STRATEGIES</a:t>
            </a:r>
            <a:endParaRPr lang="en-IN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8261122"/>
              </p:ext>
            </p:extLst>
          </p:nvPr>
        </p:nvGraphicFramePr>
        <p:xfrm>
          <a:off x="785786" y="1196752"/>
          <a:ext cx="72152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3108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1928802"/>
            <a:ext cx="133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  Pre-1995</a:t>
            </a:r>
            <a:endParaRPr lang="en-I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1916832"/>
            <a:ext cx="1450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1995-2005</a:t>
            </a:r>
            <a:endParaRPr lang="en-I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916832"/>
            <a:ext cx="1992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2005 ONWARDS</a:t>
            </a:r>
            <a:endParaRPr lang="en-IN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4276"/>
            <a:ext cx="9144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BC21-A603-4B6F-867F-64A12F7A4C64}" type="datetime1">
              <a:rPr lang="en-US" smtClean="0"/>
              <a:t>06/03/2023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548640"/>
          </a:xfrm>
        </p:spPr>
        <p:txBody>
          <a:bodyPr/>
          <a:lstStyle/>
          <a:p>
            <a:pPr algn="ctr"/>
            <a:r>
              <a:rPr lang="en-US" sz="3200" dirty="0"/>
              <a:t>WHY MONETIZE 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6096000" cy="4404412"/>
          </a:xfrm>
        </p:spPr>
        <p:txBody>
          <a:bodyPr>
            <a:normAutofit fontScale="85000" lnSpcReduction="20000"/>
          </a:bodyPr>
          <a:lstStyle/>
          <a:p>
            <a:pPr lvl="1" algn="just"/>
            <a:r>
              <a:rPr lang="en-US" sz="2800" b="1" dirty="0">
                <a:solidFill>
                  <a:srgbClr val="FF0000"/>
                </a:solidFill>
              </a:rPr>
              <a:t>Valuable</a:t>
            </a:r>
            <a:r>
              <a:rPr lang="en-US" sz="2800" dirty="0"/>
              <a:t> source of revenue and profits</a:t>
            </a:r>
          </a:p>
          <a:p>
            <a:pPr lvl="1" algn="just"/>
            <a:r>
              <a:rPr lang="en-US" sz="2800" b="1" dirty="0">
                <a:solidFill>
                  <a:srgbClr val="FF0000"/>
                </a:solidFill>
              </a:rPr>
              <a:t>Token</a:t>
            </a:r>
            <a:r>
              <a:rPr lang="en-US" sz="2800" dirty="0"/>
              <a:t> Revenue/profit sharing with inventor(s)</a:t>
            </a:r>
          </a:p>
          <a:p>
            <a:pPr lvl="1" algn="just"/>
            <a:r>
              <a:rPr lang="en-US" sz="2800" b="1" dirty="0">
                <a:solidFill>
                  <a:srgbClr val="FF0000"/>
                </a:solidFill>
              </a:rPr>
              <a:t>Returns</a:t>
            </a:r>
            <a:r>
              <a:rPr lang="en-US" sz="2800" dirty="0"/>
              <a:t> on Investment</a:t>
            </a:r>
          </a:p>
          <a:p>
            <a:pPr lvl="1" algn="just"/>
            <a:r>
              <a:rPr lang="en-US" sz="2800" b="1" dirty="0">
                <a:solidFill>
                  <a:srgbClr val="FF0000"/>
                </a:solidFill>
              </a:rPr>
              <a:t>Extension</a:t>
            </a:r>
            <a:r>
              <a:rPr lang="en-US" sz="2800" dirty="0"/>
              <a:t> of product pipelines</a:t>
            </a:r>
          </a:p>
          <a:p>
            <a:pPr lvl="1" algn="just"/>
            <a:r>
              <a:rPr lang="en-US" sz="2800" b="1" dirty="0">
                <a:solidFill>
                  <a:srgbClr val="FF0000"/>
                </a:solidFill>
              </a:rPr>
              <a:t>Availability</a:t>
            </a:r>
            <a:r>
              <a:rPr lang="en-US" sz="2800" dirty="0"/>
              <a:t> of technology/product in market (including emerging markets)</a:t>
            </a:r>
          </a:p>
          <a:p>
            <a:pPr lvl="1" algn="just"/>
            <a:r>
              <a:rPr lang="en-US" sz="2800" b="1" dirty="0">
                <a:solidFill>
                  <a:srgbClr val="FF0000"/>
                </a:solidFill>
              </a:rPr>
              <a:t>Incentive</a:t>
            </a:r>
            <a:r>
              <a:rPr lang="en-US" sz="2800" dirty="0"/>
              <a:t> to further research on new product development</a:t>
            </a:r>
          </a:p>
          <a:p>
            <a:pPr lvl="1" algn="just"/>
            <a:r>
              <a:rPr lang="en-US" sz="2800" b="1" dirty="0">
                <a:solidFill>
                  <a:srgbClr val="FF0000"/>
                </a:solidFill>
              </a:rPr>
              <a:t>Competitive strength</a:t>
            </a:r>
            <a:r>
              <a:rPr lang="en-US" sz="2800" dirty="0"/>
              <a:t> of technology vis-à-vis competitors</a:t>
            </a:r>
          </a:p>
          <a:p>
            <a:pPr lvl="1" algn="just"/>
            <a:r>
              <a:rPr lang="en-US" sz="2800" b="1" dirty="0">
                <a:solidFill>
                  <a:srgbClr val="FF0000"/>
                </a:solidFill>
              </a:rPr>
              <a:t>Enforcement</a:t>
            </a:r>
            <a:r>
              <a:rPr lang="en-US" sz="2800" dirty="0"/>
              <a:t> of IP rights on infringers</a:t>
            </a:r>
          </a:p>
          <a:p>
            <a:pPr lvl="1" algn="just"/>
            <a:r>
              <a:rPr lang="en-US" sz="2800" b="1" dirty="0">
                <a:solidFill>
                  <a:srgbClr val="FF0000"/>
                </a:solidFill>
              </a:rPr>
              <a:t>Value</a:t>
            </a:r>
            <a:r>
              <a:rPr lang="en-US" sz="2800" dirty="0"/>
              <a:t> addition to IP portfolio</a:t>
            </a:r>
          </a:p>
          <a:p>
            <a:pPr marL="288036" lvl="1" indent="-457200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4" name="Picture 3" descr="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5166412"/>
            <a:ext cx="9144000" cy="169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21528"/>
            <a:ext cx="2574202" cy="26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0E35-7FBE-4C0E-A0E0-47079DDEC6A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2A94-CB95-45E7-AE4F-D0A3303A3DEF}" type="datetime1">
              <a:rPr lang="en-US" smtClean="0"/>
              <a:t>06/03/2023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74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1235</TotalTime>
  <Words>1774</Words>
  <Application>Microsoft Office PowerPoint</Application>
  <PresentationFormat>On-screen Show (4:3)</PresentationFormat>
  <Paragraphs>358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Angles</vt:lpstr>
      <vt:lpstr>IDENTIFYING POTENTIAL IDEAS AND CONCEPTS AND TRANSFORMING CORPORATE RESEARCH TO IP</vt:lpstr>
      <vt:lpstr>IP TRANSFORMATION HIGHWAY</vt:lpstr>
      <vt:lpstr>IP GENERATION HIGHWAY</vt:lpstr>
      <vt:lpstr>INNOVATION</vt:lpstr>
      <vt:lpstr>MOVEMENT OF INNOVATION</vt:lpstr>
      <vt:lpstr>DILEMMA ABOUT IP</vt:lpstr>
      <vt:lpstr>SHIFT IN PARADIGM</vt:lpstr>
      <vt:lpstr>TRANSFORMATION OF CORPORATE STRATEGIES</vt:lpstr>
      <vt:lpstr>WHY MONETIZE IP?</vt:lpstr>
      <vt:lpstr>Considerations</vt:lpstr>
      <vt:lpstr>INNOVATION MANAGEMENT THINK TANK</vt:lpstr>
      <vt:lpstr>Goals and Objectives</vt:lpstr>
      <vt:lpstr>Goals and Objectives</vt:lpstr>
      <vt:lpstr>Issues in Technology Transfer</vt:lpstr>
      <vt:lpstr>PATENT MONETIZATION PROCESS</vt:lpstr>
      <vt:lpstr>Licensing as Strategy</vt:lpstr>
      <vt:lpstr>Patent Licensing (Technical Issues)</vt:lpstr>
      <vt:lpstr>Patent Licensing (Legal Issues)</vt:lpstr>
      <vt:lpstr>Patent Licensing (Contractual/Commercial Issues)</vt:lpstr>
      <vt:lpstr>Patent Licensing (Cross-Border Issues)</vt:lpstr>
      <vt:lpstr>Commercial Issues (Legal Pitfalls)</vt:lpstr>
      <vt:lpstr>Do ‘s and Don't of IP Commercialization</vt:lpstr>
      <vt:lpstr>PATENTS VALUATION</vt:lpstr>
      <vt:lpstr>WHY VALUE PATENTS?</vt:lpstr>
      <vt:lpstr>WHO IS INTERESTED IN VALUATION?</vt:lpstr>
      <vt:lpstr>PROCESS OF VALUATION</vt:lpstr>
      <vt:lpstr>PATENTS VALUATION METHODS</vt:lpstr>
      <vt:lpstr>INCOME APPROACH</vt:lpstr>
      <vt:lpstr>MARKET APPROACH</vt:lpstr>
      <vt:lpstr>COST APPROACH</vt:lpstr>
      <vt:lpstr>Patent Commercialization- Indian Scenario</vt:lpstr>
      <vt:lpstr>Patent Commercialization- Indian EXPERIENCE</vt:lpstr>
      <vt:lpstr>Patent LICENSING-Indian Scenario</vt:lpstr>
      <vt:lpstr>Patent Commercialization- CHALLENGES</vt:lpstr>
      <vt:lpstr>CHALLENGES</vt:lpstr>
      <vt:lpstr>COMMERCIALIZATION OF PATENTS</vt:lpstr>
      <vt:lpstr>Patents auction</vt:lpstr>
      <vt:lpstr>NON-WORKING OF PATENTS</vt:lpstr>
      <vt:lpstr>NON-WORKING OF PATENTS</vt:lpstr>
      <vt:lpstr>Compulsory License</vt:lpstr>
      <vt:lpstr>Take home message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Aspects of Patents</dc:title>
  <dc:creator>Manish Garg</dc:creator>
  <cp:lastModifiedBy>roma</cp:lastModifiedBy>
  <cp:revision>390</cp:revision>
  <cp:lastPrinted>2018-09-19T09:28:10Z</cp:lastPrinted>
  <dcterms:created xsi:type="dcterms:W3CDTF">2014-11-04T08:35:01Z</dcterms:created>
  <dcterms:modified xsi:type="dcterms:W3CDTF">2023-03-06T07:18:21Z</dcterms:modified>
</cp:coreProperties>
</file>